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8" r:id="rId9"/>
    <p:sldId id="269" r:id="rId10"/>
    <p:sldId id="271" r:id="rId11"/>
    <p:sldId id="260" r:id="rId12"/>
    <p:sldId id="270" r:id="rId13"/>
    <p:sldId id="261" r:id="rId14"/>
    <p:sldId id="262" r:id="rId15"/>
    <p:sldId id="263" r:id="rId16"/>
    <p:sldId id="264" r:id="rId17"/>
    <p:sldId id="272" r:id="rId18"/>
    <p:sldId id="267" r:id="rId19"/>
    <p:sldId id="265" r:id="rId20"/>
    <p:sldId id="266" r:id="rId21"/>
    <p:sldId id="273" r:id="rId22"/>
  </p:sldIdLst>
  <p:sldSz cx="9144000" cy="5143500" type="screen16x9"/>
  <p:notesSz cx="6858000" cy="9144000"/>
  <p:embeddedFontLst>
    <p:embeddedFont>
      <p:font typeface="Francois One" panose="02000503040000020004" pitchFamily="2" charset="77"/>
      <p:regular r:id="rId24"/>
    </p:embeddedFont>
    <p:embeddedFont>
      <p:font typeface="Lato" panose="020F0502020204030203" pitchFamily="34" charset="0"/>
      <p:regular r:id="rId25"/>
      <p:bold r:id="rId26"/>
      <p:italic r:id="rId27"/>
      <p:boldItalic r:id="rId28"/>
    </p:embeddedFont>
    <p:embeddedFont>
      <p:font typeface="Montserrat" pitchFamily="2" charset="77"/>
      <p:regular r:id="rId29"/>
      <p:bold r:id="rId30"/>
      <p:italic r:id="rId31"/>
      <p:boldItalic r:id="rId32"/>
    </p:embeddedFont>
    <p:embeddedFont>
      <p:font typeface="Raleway" pitchFamily="2" charset="77"/>
      <p:regular r:id="rId33"/>
      <p:bold r:id="rId34"/>
      <p:italic r:id="rId35"/>
      <p:boldItalic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  <p:embeddedFont>
      <p:font typeface="Roboto Condensed" panose="020F0502020204030204" pitchFamily="34" charset="0"/>
      <p:regular r:id="rId41"/>
      <p:bold r:id="rId42"/>
      <p:italic r:id="rId43"/>
      <p:boldItalic r:id="rId44"/>
    </p:embeddedFont>
    <p:embeddedFont>
      <p:font typeface="Verdana" panose="020B0604030504040204" pitchFamily="3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49" roundtripDataSignature="AMtx7mhz2GrtGDrmEa4oYDEmyeGjBydX4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A82826-7B67-F004-57FF-3BA235844885}" name="Garrett, Stephen W" initials="SG" userId="S::sgarrett33@gatech.edu::d05c98e1-4b66-404c-a56b-4e8a64656ba9" providerId="AD"/>
  <p188:author id="{AE28B2D8-64F5-355C-0412-3F90D0413008}" name="Freeman, Jason A" initials="JF" userId="S::jf242@gatech.edu::9b8ff8fa-67c2-4b1e-8eb2-2e531726e10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A8D2CC-7530-59C6-9484-381DA7FD178E}" v="1" dt="2024-06-13T11:45:38.737"/>
  </p1510:revLst>
</p1510:revInfo>
</file>

<file path=ppt/tableStyles.xml><?xml version="1.0" encoding="utf-8"?>
<a:tblStyleLst xmlns:a="http://schemas.openxmlformats.org/drawingml/2006/main" def="{0E4772FF-8668-466A-88F4-35580668EDC5}">
  <a:tblStyle styleId="{0E4772FF-8668-466A-88F4-35580668EDC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44"/>
    <p:restoredTop sz="94744"/>
  </p:normalViewPr>
  <p:slideViewPr>
    <p:cSldViewPr snapToGrid="0">
      <p:cViewPr varScale="1">
        <p:scale>
          <a:sx n="121" d="100"/>
          <a:sy n="121" d="100"/>
        </p:scale>
        <p:origin x="168" y="7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21" Type="http://schemas.openxmlformats.org/officeDocument/2006/relationships/slide" Target="slides/slide17.xml"/><Relationship Id="rId34" Type="http://schemas.openxmlformats.org/officeDocument/2006/relationships/font" Target="fonts/font11.fntdata"/><Relationship Id="rId42" Type="http://schemas.openxmlformats.org/officeDocument/2006/relationships/font" Target="fonts/font19.fntdata"/><Relationship Id="rId47" Type="http://schemas.openxmlformats.org/officeDocument/2006/relationships/font" Target="fonts/font24.fntdata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6.fntdata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45" Type="http://schemas.openxmlformats.org/officeDocument/2006/relationships/font" Target="fonts/font22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4" Type="http://schemas.openxmlformats.org/officeDocument/2006/relationships/font" Target="fonts/font21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font" Target="fonts/font20.fntdata"/><Relationship Id="rId48" Type="http://schemas.openxmlformats.org/officeDocument/2006/relationships/font" Target="fonts/font25.fntdata"/><Relationship Id="rId56" Type="http://schemas.microsoft.com/office/2018/10/relationships/authors" Target="authors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46" Type="http://schemas.openxmlformats.org/officeDocument/2006/relationships/font" Target="fonts/font23.fntdata"/><Relationship Id="rId20" Type="http://schemas.openxmlformats.org/officeDocument/2006/relationships/slide" Target="slides/slide16.xml"/><Relationship Id="rId41" Type="http://schemas.openxmlformats.org/officeDocument/2006/relationships/font" Target="fonts/font18.fntdata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49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z, Jed Matthew M" userId="S::jpaz6@gatech.edu::6c9ebb77-b819-4654-95d7-a9e398582544" providerId="AD" clId="Web-{83F2DDF8-8E9A-6CDE-E19F-513E183E2906}"/>
    <pc:docChg chg="addSld modSld">
      <pc:chgData name="Paz, Jed Matthew M" userId="S::jpaz6@gatech.edu::6c9ebb77-b819-4654-95d7-a9e398582544" providerId="AD" clId="Web-{83F2DDF8-8E9A-6CDE-E19F-513E183E2906}" dt="2023-05-09T17:20:32.750" v="173" actId="1076"/>
      <pc:docMkLst>
        <pc:docMk/>
      </pc:docMkLst>
      <pc:sldChg chg="modSp">
        <pc:chgData name="Paz, Jed Matthew M" userId="S::jpaz6@gatech.edu::6c9ebb77-b819-4654-95d7-a9e398582544" providerId="AD" clId="Web-{83F2DDF8-8E9A-6CDE-E19F-513E183E2906}" dt="2023-05-09T17:12:53.782" v="0" actId="20577"/>
        <pc:sldMkLst>
          <pc:docMk/>
          <pc:sldMk cId="0" sldId="256"/>
        </pc:sldMkLst>
        <pc:spChg chg="mod">
          <ac:chgData name="Paz, Jed Matthew M" userId="S::jpaz6@gatech.edu::6c9ebb77-b819-4654-95d7-a9e398582544" providerId="AD" clId="Web-{83F2DDF8-8E9A-6CDE-E19F-513E183E2906}" dt="2023-05-09T17:12:53.782" v="0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2:56.719" v="1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83F2DDF8-8E9A-6CDE-E19F-513E183E2906}" dt="2023-05-09T17:12:56.719" v="1" actId="20577"/>
          <ac:spMkLst>
            <pc:docMk/>
            <pc:sldMk cId="0" sldId="257"/>
            <ac:spMk id="93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2:56.923" v="2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83F2DDF8-8E9A-6CDE-E19F-513E183E2906}" dt="2023-05-09T17:12:56.923" v="2" actId="20577"/>
          <ac:spMkLst>
            <pc:docMk/>
            <pc:sldMk cId="0" sldId="258"/>
            <ac:spMk id="106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2:58.610" v="3" actId="20577"/>
        <pc:sldMkLst>
          <pc:docMk/>
          <pc:sldMk cId="0" sldId="259"/>
        </pc:sldMkLst>
        <pc:spChg chg="mod">
          <ac:chgData name="Paz, Jed Matthew M" userId="S::jpaz6@gatech.edu::6c9ebb77-b819-4654-95d7-a9e398582544" providerId="AD" clId="Web-{83F2DDF8-8E9A-6CDE-E19F-513E183E2906}" dt="2023-05-09T17:12:58.610" v="3" actId="20577"/>
          <ac:spMkLst>
            <pc:docMk/>
            <pc:sldMk cId="0" sldId="259"/>
            <ac:spMk id="115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00.923" v="4" actId="20577"/>
        <pc:sldMkLst>
          <pc:docMk/>
          <pc:sldMk cId="0" sldId="260"/>
        </pc:sldMkLst>
        <pc:spChg chg="mod">
          <ac:chgData name="Paz, Jed Matthew M" userId="S::jpaz6@gatech.edu::6c9ebb77-b819-4654-95d7-a9e398582544" providerId="AD" clId="Web-{83F2DDF8-8E9A-6CDE-E19F-513E183E2906}" dt="2023-05-09T17:13:00.923" v="4" actId="20577"/>
          <ac:spMkLst>
            <pc:docMk/>
            <pc:sldMk cId="0" sldId="260"/>
            <ac:spMk id="12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03.470" v="5" actId="20577"/>
        <pc:sldMkLst>
          <pc:docMk/>
          <pc:sldMk cId="0" sldId="261"/>
        </pc:sldMkLst>
        <pc:spChg chg="mod">
          <ac:chgData name="Paz, Jed Matthew M" userId="S::jpaz6@gatech.edu::6c9ebb77-b819-4654-95d7-a9e398582544" providerId="AD" clId="Web-{83F2DDF8-8E9A-6CDE-E19F-513E183E2906}" dt="2023-05-09T17:13:03.470" v="5" actId="20577"/>
          <ac:spMkLst>
            <pc:docMk/>
            <pc:sldMk cId="0" sldId="261"/>
            <ac:spMk id="13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06.720" v="7" actId="20577"/>
        <pc:sldMkLst>
          <pc:docMk/>
          <pc:sldMk cId="0" sldId="262"/>
        </pc:sldMkLst>
        <pc:spChg chg="mod">
          <ac:chgData name="Paz, Jed Matthew M" userId="S::jpaz6@gatech.edu::6c9ebb77-b819-4654-95d7-a9e398582544" providerId="AD" clId="Web-{83F2DDF8-8E9A-6CDE-E19F-513E183E2906}" dt="2023-05-09T17:13:06.720" v="7" actId="20577"/>
          <ac:spMkLst>
            <pc:docMk/>
            <pc:sldMk cId="0" sldId="262"/>
            <ac:spMk id="14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07.564" v="8" actId="20577"/>
        <pc:sldMkLst>
          <pc:docMk/>
          <pc:sldMk cId="0" sldId="263"/>
        </pc:sldMkLst>
        <pc:spChg chg="mod">
          <ac:chgData name="Paz, Jed Matthew M" userId="S::jpaz6@gatech.edu::6c9ebb77-b819-4654-95d7-a9e398582544" providerId="AD" clId="Web-{83F2DDF8-8E9A-6CDE-E19F-513E183E2906}" dt="2023-05-09T17:13:07.564" v="8" actId="20577"/>
          <ac:spMkLst>
            <pc:docMk/>
            <pc:sldMk cId="0" sldId="263"/>
            <ac:spMk id="159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11.595" v="9" actId="20577"/>
        <pc:sldMkLst>
          <pc:docMk/>
          <pc:sldMk cId="0" sldId="264"/>
        </pc:sldMkLst>
        <pc:spChg chg="mod">
          <ac:chgData name="Paz, Jed Matthew M" userId="S::jpaz6@gatech.edu::6c9ebb77-b819-4654-95d7-a9e398582544" providerId="AD" clId="Web-{83F2DDF8-8E9A-6CDE-E19F-513E183E2906}" dt="2023-05-09T17:13:11.595" v="9" actId="20577"/>
          <ac:spMkLst>
            <pc:docMk/>
            <pc:sldMk cId="0" sldId="264"/>
            <ac:spMk id="169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11.751" v="11" actId="20577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83F2DDF8-8E9A-6CDE-E19F-513E183E2906}" dt="2023-05-09T17:13:11.751" v="11" actId="20577"/>
          <ac:spMkLst>
            <pc:docMk/>
            <pc:sldMk cId="0" sldId="265"/>
            <ac:spMk id="17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83F2DDF8-8E9A-6CDE-E19F-513E183E2906}" dt="2023-05-09T17:13:13.111" v="12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83F2DDF8-8E9A-6CDE-E19F-513E183E2906}" dt="2023-05-09T17:13:13.111" v="12" actId="20577"/>
          <ac:spMkLst>
            <pc:docMk/>
            <pc:sldMk cId="0" sldId="266"/>
            <ac:spMk id="189" creationId="{00000000-0000-0000-0000-000000000000}"/>
          </ac:spMkLst>
        </pc:spChg>
      </pc:sldChg>
      <pc:sldChg chg="addSp delSp modSp add replId modMedia addAnim delAnim">
        <pc:chgData name="Paz, Jed Matthew M" userId="S::jpaz6@gatech.edu::6c9ebb77-b819-4654-95d7-a9e398582544" providerId="AD" clId="Web-{83F2DDF8-8E9A-6CDE-E19F-513E183E2906}" dt="2023-05-09T17:20:32.750" v="173" actId="1076"/>
        <pc:sldMkLst>
          <pc:docMk/>
          <pc:sldMk cId="2111171651" sldId="267"/>
        </pc:sldMkLst>
        <pc:spChg chg="mod">
          <ac:chgData name="Paz, Jed Matthew M" userId="S::jpaz6@gatech.edu::6c9ebb77-b819-4654-95d7-a9e398582544" providerId="AD" clId="Web-{83F2DDF8-8E9A-6CDE-E19F-513E183E2906}" dt="2023-05-09T17:14:28.691" v="21" actId="20577"/>
          <ac:spMkLst>
            <pc:docMk/>
            <pc:sldMk cId="2111171651" sldId="267"/>
            <ac:spMk id="167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83F2DDF8-8E9A-6CDE-E19F-513E183E2906}" dt="2023-05-09T17:17:07.525" v="155"/>
          <ac:graphicFrameMkLst>
            <pc:docMk/>
            <pc:sldMk cId="2111171651" sldId="267"/>
            <ac:graphicFrameMk id="168" creationId="{00000000-0000-0000-0000-000000000000}"/>
          </ac:graphicFrameMkLst>
        </pc:graphicFrameChg>
        <pc:picChg chg="add mod">
          <ac:chgData name="Paz, Jed Matthew M" userId="S::jpaz6@gatech.edu::6c9ebb77-b819-4654-95d7-a9e398582544" providerId="AD" clId="Web-{83F2DDF8-8E9A-6CDE-E19F-513E183E2906}" dt="2023-05-09T17:18:25.887" v="165" actId="1076"/>
          <ac:picMkLst>
            <pc:docMk/>
            <pc:sldMk cId="2111171651" sldId="267"/>
            <ac:picMk id="2" creationId="{146FED9E-B091-FB64-9F2C-BE6911031F61}"/>
          </ac:picMkLst>
        </pc:picChg>
        <pc:picChg chg="add mod">
          <ac:chgData name="Paz, Jed Matthew M" userId="S::jpaz6@gatech.edu::6c9ebb77-b819-4654-95d7-a9e398582544" providerId="AD" clId="Web-{83F2DDF8-8E9A-6CDE-E19F-513E183E2906}" dt="2023-05-09T17:18:30.809" v="166" actId="14100"/>
          <ac:picMkLst>
            <pc:docMk/>
            <pc:sldMk cId="2111171651" sldId="267"/>
            <ac:picMk id="3" creationId="{60142CE5-8CFB-69DE-8DCC-FA790C5E30DB}"/>
          </ac:picMkLst>
        </pc:picChg>
        <pc:picChg chg="add del mod">
          <ac:chgData name="Paz, Jed Matthew M" userId="S::jpaz6@gatech.edu::6c9ebb77-b819-4654-95d7-a9e398582544" providerId="AD" clId="Web-{83F2DDF8-8E9A-6CDE-E19F-513E183E2906}" dt="2023-05-09T17:19:38.749" v="170"/>
          <ac:picMkLst>
            <pc:docMk/>
            <pc:sldMk cId="2111171651" sldId="267"/>
            <ac:picMk id="4" creationId="{91D39355-635F-57B0-6255-BB26B57264D5}"/>
          </ac:picMkLst>
        </pc:picChg>
        <pc:picChg chg="add mod">
          <ac:chgData name="Paz, Jed Matthew M" userId="S::jpaz6@gatech.edu::6c9ebb77-b819-4654-95d7-a9e398582544" providerId="AD" clId="Web-{83F2DDF8-8E9A-6CDE-E19F-513E183E2906}" dt="2023-05-09T17:20:32.750" v="173" actId="1076"/>
          <ac:picMkLst>
            <pc:docMk/>
            <pc:sldMk cId="2111171651" sldId="267"/>
            <ac:picMk id="5" creationId="{735CD77E-A242-DBD9-B0E4-75A66B0E7E5C}"/>
          </ac:picMkLst>
        </pc:picChg>
      </pc:sldChg>
    </pc:docChg>
  </pc:docChgLst>
  <pc:docChgLst>
    <pc:chgData name="Allen, Brittney J" userId="S::ballen88@gatech.edu::0ae0c295-440a-4855-a18a-673cab4448c4" providerId="AD" clId="Web-{20A10602-9507-4524-9E10-80BBB979E4CC}"/>
    <pc:docChg chg="modSld">
      <pc:chgData name="Allen, Brittney J" userId="S::ballen88@gatech.edu::0ae0c295-440a-4855-a18a-673cab4448c4" providerId="AD" clId="Web-{20A10602-9507-4524-9E10-80BBB979E4CC}" dt="2023-07-14T14:42:00.014" v="24" actId="20577"/>
      <pc:docMkLst>
        <pc:docMk/>
      </pc:docMkLst>
      <pc:sldChg chg="modSp">
        <pc:chgData name="Allen, Brittney J" userId="S::ballen88@gatech.edu::0ae0c295-440a-4855-a18a-673cab4448c4" providerId="AD" clId="Web-{20A10602-9507-4524-9E10-80BBB979E4CC}" dt="2023-07-14T14:34:31.889" v="0" actId="20577"/>
        <pc:sldMkLst>
          <pc:docMk/>
          <pc:sldMk cId="0" sldId="257"/>
        </pc:sldMkLst>
        <pc:spChg chg="mod">
          <ac:chgData name="Allen, Brittney J" userId="S::ballen88@gatech.edu::0ae0c295-440a-4855-a18a-673cab4448c4" providerId="AD" clId="Web-{20A10602-9507-4524-9E10-80BBB979E4CC}" dt="2023-07-14T14:34:31.889" v="0" actId="20577"/>
          <ac:spMkLst>
            <pc:docMk/>
            <pc:sldMk cId="0" sldId="257"/>
            <ac:spMk id="91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20A10602-9507-4524-9E10-80BBB979E4CC}" dt="2023-07-14T14:34:40.702" v="2" actId="20577"/>
        <pc:sldMkLst>
          <pc:docMk/>
          <pc:sldMk cId="0" sldId="259"/>
        </pc:sldMkLst>
        <pc:spChg chg="mod">
          <ac:chgData name="Allen, Brittney J" userId="S::ballen88@gatech.edu::0ae0c295-440a-4855-a18a-673cab4448c4" providerId="AD" clId="Web-{20A10602-9507-4524-9E10-80BBB979E4CC}" dt="2023-07-14T14:34:40.702" v="2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20A10602-9507-4524-9E10-80BBB979E4CC}" dt="2023-07-14T14:36:12.564" v="8"/>
        <pc:sldMkLst>
          <pc:docMk/>
          <pc:sldMk cId="0" sldId="260"/>
        </pc:sldMkLst>
        <pc:graphicFrameChg chg="mod modGraphic">
          <ac:chgData name="Allen, Brittney J" userId="S::ballen88@gatech.edu::0ae0c295-440a-4855-a18a-673cab4448c4" providerId="AD" clId="Web-{20A10602-9507-4524-9E10-80BBB979E4CC}" dt="2023-07-14T14:36:12.564" v="8"/>
          <ac:graphicFrameMkLst>
            <pc:docMk/>
            <pc:sldMk cId="0" sldId="260"/>
            <ac:graphicFrameMk id="12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38:12.725" v="12"/>
        <pc:sldMkLst>
          <pc:docMk/>
          <pc:sldMk cId="0" sldId="261"/>
        </pc:sldMkLst>
        <pc:graphicFrameChg chg="mod modGraphic">
          <ac:chgData name="Allen, Brittney J" userId="S::ballen88@gatech.edu::0ae0c295-440a-4855-a18a-673cab4448c4" providerId="AD" clId="Web-{20A10602-9507-4524-9E10-80BBB979E4CC}" dt="2023-07-14T14:38:12.725" v="12"/>
          <ac:graphicFrameMkLst>
            <pc:docMk/>
            <pc:sldMk cId="0" sldId="261"/>
            <ac:graphicFrameMk id="13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39:26.290" v="14"/>
        <pc:sldMkLst>
          <pc:docMk/>
          <pc:sldMk cId="0" sldId="262"/>
        </pc:sldMkLst>
        <pc:graphicFrameChg chg="mod modGraphic">
          <ac:chgData name="Allen, Brittney J" userId="S::ballen88@gatech.edu::0ae0c295-440a-4855-a18a-673cab4448c4" providerId="AD" clId="Web-{20A10602-9507-4524-9E10-80BBB979E4CC}" dt="2023-07-14T14:39:26.290" v="14"/>
          <ac:graphicFrameMkLst>
            <pc:docMk/>
            <pc:sldMk cId="0" sldId="262"/>
            <ac:graphicFrameMk id="14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41:22.059" v="16"/>
        <pc:sldMkLst>
          <pc:docMk/>
          <pc:sldMk cId="0" sldId="263"/>
        </pc:sldMkLst>
        <pc:graphicFrameChg chg="mod modGraphic">
          <ac:chgData name="Allen, Brittney J" userId="S::ballen88@gatech.edu::0ae0c295-440a-4855-a18a-673cab4448c4" providerId="AD" clId="Web-{20A10602-9507-4524-9E10-80BBB979E4CC}" dt="2023-07-14T14:41:22.059" v="16"/>
          <ac:graphicFrameMkLst>
            <pc:docMk/>
            <pc:sldMk cId="0" sldId="263"/>
            <ac:graphicFrameMk id="15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41:32.528" v="18"/>
        <pc:sldMkLst>
          <pc:docMk/>
          <pc:sldMk cId="0" sldId="264"/>
        </pc:sldMkLst>
        <pc:graphicFrameChg chg="mod modGraphic">
          <ac:chgData name="Allen, Brittney J" userId="S::ballen88@gatech.edu::0ae0c295-440a-4855-a18a-673cab4448c4" providerId="AD" clId="Web-{20A10602-9507-4524-9E10-80BBB979E4CC}" dt="2023-07-14T14:41:32.528" v="18"/>
          <ac:graphicFrameMkLst>
            <pc:docMk/>
            <pc:sldMk cId="0" sldId="264"/>
            <ac:graphicFrameMk id="16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42:00.014" v="24" actId="20577"/>
        <pc:sldMkLst>
          <pc:docMk/>
          <pc:sldMk cId="0" sldId="265"/>
        </pc:sldMkLst>
        <pc:spChg chg="mod">
          <ac:chgData name="Allen, Brittney J" userId="S::ballen88@gatech.edu::0ae0c295-440a-4855-a18a-673cab4448c4" providerId="AD" clId="Web-{20A10602-9507-4524-9E10-80BBB979E4CC}" dt="2023-07-14T14:42:00.014" v="24" actId="20577"/>
          <ac:spMkLst>
            <pc:docMk/>
            <pc:sldMk cId="0" sldId="265"/>
            <ac:spMk id="180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20A10602-9507-4524-9E10-80BBB979E4CC}" dt="2023-07-14T14:41:48.263" v="22"/>
        <pc:sldMkLst>
          <pc:docMk/>
          <pc:sldMk cId="2111171651" sldId="267"/>
        </pc:sldMkLst>
        <pc:graphicFrameChg chg="mod modGraphic">
          <ac:chgData name="Allen, Brittney J" userId="S::ballen88@gatech.edu::0ae0c295-440a-4855-a18a-673cab4448c4" providerId="AD" clId="Web-{20A10602-9507-4524-9E10-80BBB979E4CC}" dt="2023-07-14T14:41:48.263" v="22"/>
          <ac:graphicFrameMkLst>
            <pc:docMk/>
            <pc:sldMk cId="2111171651" sldId="267"/>
            <ac:graphicFrameMk id="168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34:53.483" v="4" actId="20577"/>
        <pc:sldMkLst>
          <pc:docMk/>
          <pc:sldMk cId="3657846945" sldId="268"/>
        </pc:sldMkLst>
        <pc:spChg chg="mod">
          <ac:chgData name="Allen, Brittney J" userId="S::ballen88@gatech.edu::0ae0c295-440a-4855-a18a-673cab4448c4" providerId="AD" clId="Web-{20A10602-9507-4524-9E10-80BBB979E4CC}" dt="2023-07-14T14:34:53.483" v="4" actId="20577"/>
          <ac:spMkLst>
            <pc:docMk/>
            <pc:sldMk cId="3657846945" sldId="268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20A10602-9507-4524-9E10-80BBB979E4CC}" dt="2023-07-14T14:35:00.843" v="5" actId="20577"/>
        <pc:sldMkLst>
          <pc:docMk/>
          <pc:sldMk cId="1223488588" sldId="269"/>
        </pc:sldMkLst>
        <pc:spChg chg="mod">
          <ac:chgData name="Allen, Brittney J" userId="S::ballen88@gatech.edu::0ae0c295-440a-4855-a18a-673cab4448c4" providerId="AD" clId="Web-{20A10602-9507-4524-9E10-80BBB979E4CC}" dt="2023-07-14T14:35:00.843" v="5" actId="20577"/>
          <ac:spMkLst>
            <pc:docMk/>
            <pc:sldMk cId="1223488588" sldId="269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20A10602-9507-4524-9E10-80BBB979E4CC}" dt="2023-07-14T14:38:04.474" v="10"/>
        <pc:sldMkLst>
          <pc:docMk/>
          <pc:sldMk cId="558288041" sldId="270"/>
        </pc:sldMkLst>
        <pc:graphicFrameChg chg="mod modGraphic">
          <ac:chgData name="Allen, Brittney J" userId="S::ballen88@gatech.edu::0ae0c295-440a-4855-a18a-673cab4448c4" providerId="AD" clId="Web-{20A10602-9507-4524-9E10-80BBB979E4CC}" dt="2023-07-14T14:38:04.474" v="10"/>
          <ac:graphicFrameMkLst>
            <pc:docMk/>
            <pc:sldMk cId="558288041" sldId="270"/>
            <ac:graphicFrameMk id="12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20A10602-9507-4524-9E10-80BBB979E4CC}" dt="2023-07-14T14:35:34.782" v="6" actId="20577"/>
        <pc:sldMkLst>
          <pc:docMk/>
          <pc:sldMk cId="1528298406" sldId="271"/>
        </pc:sldMkLst>
        <pc:spChg chg="mod">
          <ac:chgData name="Allen, Brittney J" userId="S::ballen88@gatech.edu::0ae0c295-440a-4855-a18a-673cab4448c4" providerId="AD" clId="Web-{20A10602-9507-4524-9E10-80BBB979E4CC}" dt="2023-07-14T14:35:34.782" v="6" actId="20577"/>
          <ac:spMkLst>
            <pc:docMk/>
            <pc:sldMk cId="1528298406" sldId="271"/>
            <ac:spMk id="11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20A10602-9507-4524-9E10-80BBB979E4CC}" dt="2023-07-14T14:41:40.294" v="20"/>
        <pc:sldMkLst>
          <pc:docMk/>
          <pc:sldMk cId="2432247472" sldId="272"/>
        </pc:sldMkLst>
        <pc:graphicFrameChg chg="mod modGraphic">
          <ac:chgData name="Allen, Brittney J" userId="S::ballen88@gatech.edu::0ae0c295-440a-4855-a18a-673cab4448c4" providerId="AD" clId="Web-{20A10602-9507-4524-9E10-80BBB979E4CC}" dt="2023-07-14T14:41:40.294" v="20"/>
          <ac:graphicFrameMkLst>
            <pc:docMk/>
            <pc:sldMk cId="2432247472" sldId="272"/>
            <ac:graphicFrameMk id="168" creationId="{00000000-0000-0000-0000-000000000000}"/>
          </ac:graphicFrameMkLst>
        </pc:graphicFrameChg>
      </pc:sldChg>
    </pc:docChg>
  </pc:docChgLst>
  <pc:docChgLst>
    <pc:chgData name="Allen, Brittney J" userId="S::ballen88@gatech.edu::0ae0c295-440a-4855-a18a-673cab4448c4" providerId="AD" clId="Web-{D0346635-D35E-01A7-554F-CF8BA73B5983}"/>
    <pc:docChg chg="modSld">
      <pc:chgData name="Allen, Brittney J" userId="S::ballen88@gatech.edu::0ae0c295-440a-4855-a18a-673cab4448c4" providerId="AD" clId="Web-{D0346635-D35E-01A7-554F-CF8BA73B5983}" dt="2023-06-08T15:07:31.122" v="34"/>
      <pc:docMkLst>
        <pc:docMk/>
      </pc:docMkLst>
      <pc:sldChg chg="modSp">
        <pc:chgData name="Allen, Brittney J" userId="S::ballen88@gatech.edu::0ae0c295-440a-4855-a18a-673cab4448c4" providerId="AD" clId="Web-{D0346635-D35E-01A7-554F-CF8BA73B5983}" dt="2023-06-08T15:00:26.937" v="0" actId="20577"/>
        <pc:sldMkLst>
          <pc:docMk/>
          <pc:sldMk cId="0" sldId="258"/>
        </pc:sldMkLst>
        <pc:spChg chg="mod">
          <ac:chgData name="Allen, Brittney J" userId="S::ballen88@gatech.edu::0ae0c295-440a-4855-a18a-673cab4448c4" providerId="AD" clId="Web-{D0346635-D35E-01A7-554F-CF8BA73B5983}" dt="2023-06-08T15:00:26.937" v="0" actId="20577"/>
          <ac:spMkLst>
            <pc:docMk/>
            <pc:sldMk cId="0" sldId="258"/>
            <ac:spMk id="108" creationId="{00000000-0000-0000-0000-000000000000}"/>
          </ac:spMkLst>
        </pc:spChg>
      </pc:sldChg>
      <pc:sldChg chg="modSp">
        <pc:chgData name="Allen, Brittney J" userId="S::ballen88@gatech.edu::0ae0c295-440a-4855-a18a-673cab4448c4" providerId="AD" clId="Web-{D0346635-D35E-01A7-554F-CF8BA73B5983}" dt="2023-06-08T15:02:50.394" v="32"/>
        <pc:sldMkLst>
          <pc:docMk/>
          <pc:sldMk cId="0" sldId="260"/>
        </pc:sldMkLst>
        <pc:graphicFrameChg chg="mod modGraphic">
          <ac:chgData name="Allen, Brittney J" userId="S::ballen88@gatech.edu::0ae0c295-440a-4855-a18a-673cab4448c4" providerId="AD" clId="Web-{D0346635-D35E-01A7-554F-CF8BA73B5983}" dt="2023-06-08T15:02:50.394" v="32"/>
          <ac:graphicFrameMkLst>
            <pc:docMk/>
            <pc:sldMk cId="0" sldId="260"/>
            <ac:graphicFrameMk id="126" creationId="{00000000-0000-0000-0000-000000000000}"/>
          </ac:graphicFrameMkLst>
        </pc:graphicFrameChg>
      </pc:sldChg>
      <pc:sldChg chg="modSp">
        <pc:chgData name="Allen, Brittney J" userId="S::ballen88@gatech.edu::0ae0c295-440a-4855-a18a-673cab4448c4" providerId="AD" clId="Web-{D0346635-D35E-01A7-554F-CF8BA73B5983}" dt="2023-06-08T15:07:31.122" v="34"/>
        <pc:sldMkLst>
          <pc:docMk/>
          <pc:sldMk cId="0" sldId="264"/>
        </pc:sldMkLst>
        <pc:graphicFrameChg chg="mod modGraphic">
          <ac:chgData name="Allen, Brittney J" userId="S::ballen88@gatech.edu::0ae0c295-440a-4855-a18a-673cab4448c4" providerId="AD" clId="Web-{D0346635-D35E-01A7-554F-CF8BA73B5983}" dt="2023-06-08T15:07:31.122" v="34"/>
          <ac:graphicFrameMkLst>
            <pc:docMk/>
            <pc:sldMk cId="0" sldId="264"/>
            <ac:graphicFrameMk id="168" creationId="{00000000-0000-0000-0000-000000000000}"/>
          </ac:graphicFrameMkLst>
        </pc:graphicFrameChg>
      </pc:sldChg>
    </pc:docChg>
  </pc:docChgLst>
  <pc:docChgLst>
    <pc:chgData name="Paz, Jed Matthew M" userId="S::jpaz6@gatech.edu::6c9ebb77-b819-4654-95d7-a9e398582544" providerId="AD" clId="Web-{5D5979F6-10FF-69BB-D4BD-AFBD87767B61}"/>
    <pc:docChg chg="addSld modSld">
      <pc:chgData name="Paz, Jed Matthew M" userId="S::jpaz6@gatech.edu::6c9ebb77-b819-4654-95d7-a9e398582544" providerId="AD" clId="Web-{5D5979F6-10FF-69BB-D4BD-AFBD87767B61}" dt="2023-05-16T16:49:28.218" v="493"/>
      <pc:docMkLst>
        <pc:docMk/>
      </pc:docMkLst>
      <pc:sldChg chg="delSp">
        <pc:chgData name="Paz, Jed Matthew M" userId="S::jpaz6@gatech.edu::6c9ebb77-b819-4654-95d7-a9e398582544" providerId="AD" clId="Web-{5D5979F6-10FF-69BB-D4BD-AFBD87767B61}" dt="2023-05-16T16:05:56.371" v="17"/>
        <pc:sldMkLst>
          <pc:docMk/>
          <pc:sldMk cId="0" sldId="256"/>
        </pc:sldMkLst>
        <pc:picChg chg="del">
          <ac:chgData name="Paz, Jed Matthew M" userId="S::jpaz6@gatech.edu::6c9ebb77-b819-4654-95d7-a9e398582544" providerId="AD" clId="Web-{5D5979F6-10FF-69BB-D4BD-AFBD87767B61}" dt="2023-05-16T16:05:56.371" v="17"/>
          <ac:picMkLst>
            <pc:docMk/>
            <pc:sldMk cId="0" sldId="256"/>
            <ac:picMk id="81" creationId="{00000000-0000-0000-0000-000000000000}"/>
          </ac:picMkLst>
        </pc:picChg>
      </pc:sldChg>
      <pc:sldChg chg="modSp">
        <pc:chgData name="Paz, Jed Matthew M" userId="S::jpaz6@gatech.edu::6c9ebb77-b819-4654-95d7-a9e398582544" providerId="AD" clId="Web-{5D5979F6-10FF-69BB-D4BD-AFBD87767B61}" dt="2023-05-16T16:17:31.060" v="56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5D5979F6-10FF-69BB-D4BD-AFBD87767B61}" dt="2023-05-16T16:17:31.060" v="56" actId="20577"/>
          <ac:spMkLst>
            <pc:docMk/>
            <pc:sldMk cId="0" sldId="257"/>
            <ac:spMk id="91" creationId="{00000000-0000-0000-0000-000000000000}"/>
          </ac:spMkLst>
        </pc:spChg>
      </pc:sldChg>
      <pc:sldChg chg="addSp delSp modSp">
        <pc:chgData name="Paz, Jed Matthew M" userId="S::jpaz6@gatech.edu::6c9ebb77-b819-4654-95d7-a9e398582544" providerId="AD" clId="Web-{5D5979F6-10FF-69BB-D4BD-AFBD87767B61}" dt="2023-05-16T16:18:11.890" v="65" actId="20577"/>
        <pc:sldMkLst>
          <pc:docMk/>
          <pc:sldMk cId="0" sldId="259"/>
        </pc:sldMkLst>
        <pc:spChg chg="mod">
          <ac:chgData name="Paz, Jed Matthew M" userId="S::jpaz6@gatech.edu::6c9ebb77-b819-4654-95d7-a9e398582544" providerId="AD" clId="Web-{5D5979F6-10FF-69BB-D4BD-AFBD87767B61}" dt="2023-05-16T16:18:11.890" v="65" actId="20577"/>
          <ac:spMkLst>
            <pc:docMk/>
            <pc:sldMk cId="0" sldId="259"/>
            <ac:spMk id="114" creationId="{00000000-0000-0000-0000-000000000000}"/>
          </ac:spMkLst>
        </pc:spChg>
        <pc:picChg chg="add del mod">
          <ac:chgData name="Paz, Jed Matthew M" userId="S::jpaz6@gatech.edu::6c9ebb77-b819-4654-95d7-a9e398582544" providerId="AD" clId="Web-{5D5979F6-10FF-69BB-D4BD-AFBD87767B61}" dt="2023-05-16T16:17:57.389" v="63"/>
          <ac:picMkLst>
            <pc:docMk/>
            <pc:sldMk cId="0" sldId="259"/>
            <ac:picMk id="2" creationId="{EBE89AD6-3DAC-FA56-D252-5AB6D8AE5670}"/>
          </ac:picMkLst>
        </pc:picChg>
      </pc:sldChg>
      <pc:sldChg chg="addSp delSp modSp modMedia addAnim delAnim">
        <pc:chgData name="Paz, Jed Matthew M" userId="S::jpaz6@gatech.edu::6c9ebb77-b819-4654-95d7-a9e398582544" providerId="AD" clId="Web-{5D5979F6-10FF-69BB-D4BD-AFBD87767B61}" dt="2023-05-16T16:05:31.683" v="16" actId="1076"/>
        <pc:sldMkLst>
          <pc:docMk/>
          <pc:sldMk cId="2111171651" sldId="267"/>
        </pc:sldMkLst>
        <pc:picChg chg="del">
          <ac:chgData name="Paz, Jed Matthew M" userId="S::jpaz6@gatech.edu::6c9ebb77-b819-4654-95d7-a9e398582544" providerId="AD" clId="Web-{5D5979F6-10FF-69BB-D4BD-AFBD87767B61}" dt="2023-05-16T16:03:46.540" v="0"/>
          <ac:picMkLst>
            <pc:docMk/>
            <pc:sldMk cId="2111171651" sldId="267"/>
            <ac:picMk id="2" creationId="{146FED9E-B091-FB64-9F2C-BE6911031F61}"/>
          </ac:picMkLst>
        </pc:picChg>
        <pc:picChg chg="del">
          <ac:chgData name="Paz, Jed Matthew M" userId="S::jpaz6@gatech.edu::6c9ebb77-b819-4654-95d7-a9e398582544" providerId="AD" clId="Web-{5D5979F6-10FF-69BB-D4BD-AFBD87767B61}" dt="2023-05-16T16:04:38.869" v="9"/>
          <ac:picMkLst>
            <pc:docMk/>
            <pc:sldMk cId="2111171651" sldId="267"/>
            <ac:picMk id="3" creationId="{60142CE5-8CFB-69DE-8DCC-FA790C5E30DB}"/>
          </ac:picMkLst>
        </pc:picChg>
        <pc:picChg chg="add del mod">
          <ac:chgData name="Paz, Jed Matthew M" userId="S::jpaz6@gatech.edu::6c9ebb77-b819-4654-95d7-a9e398582544" providerId="AD" clId="Web-{5D5979F6-10FF-69BB-D4BD-AFBD87767B61}" dt="2023-05-16T16:04:31.744" v="5"/>
          <ac:picMkLst>
            <pc:docMk/>
            <pc:sldMk cId="2111171651" sldId="267"/>
            <ac:picMk id="4" creationId="{4662D99E-D388-1543-ABD8-E7835503A6AC}"/>
          </ac:picMkLst>
        </pc:picChg>
        <pc:picChg chg="del">
          <ac:chgData name="Paz, Jed Matthew M" userId="S::jpaz6@gatech.edu::6c9ebb77-b819-4654-95d7-a9e398582544" providerId="AD" clId="Web-{5D5979F6-10FF-69BB-D4BD-AFBD87767B61}" dt="2023-05-16T16:05:05.214" v="14"/>
          <ac:picMkLst>
            <pc:docMk/>
            <pc:sldMk cId="2111171651" sldId="267"/>
            <ac:picMk id="5" creationId="{735CD77E-A242-DBD9-B0E4-75A66B0E7E5C}"/>
          </ac:picMkLst>
        </pc:picChg>
        <pc:picChg chg="add mod">
          <ac:chgData name="Paz, Jed Matthew M" userId="S::jpaz6@gatech.edu::6c9ebb77-b819-4654-95d7-a9e398582544" providerId="AD" clId="Web-{5D5979F6-10FF-69BB-D4BD-AFBD87767B61}" dt="2023-05-16T16:04:37.947" v="8" actId="14100"/>
          <ac:picMkLst>
            <pc:docMk/>
            <pc:sldMk cId="2111171651" sldId="267"/>
            <ac:picMk id="6" creationId="{192F2B50-D2E8-3C65-21AE-07FD63233B0D}"/>
          </ac:picMkLst>
        </pc:picChg>
        <pc:picChg chg="add mod">
          <ac:chgData name="Paz, Jed Matthew M" userId="S::jpaz6@gatech.edu::6c9ebb77-b819-4654-95d7-a9e398582544" providerId="AD" clId="Web-{5D5979F6-10FF-69BB-D4BD-AFBD87767B61}" dt="2023-05-16T16:05:01.870" v="13" actId="14100"/>
          <ac:picMkLst>
            <pc:docMk/>
            <pc:sldMk cId="2111171651" sldId="267"/>
            <ac:picMk id="7" creationId="{D47C415D-8BD7-804C-6D12-CDC1176CD863}"/>
          </ac:picMkLst>
        </pc:picChg>
        <pc:picChg chg="add mod">
          <ac:chgData name="Paz, Jed Matthew M" userId="S::jpaz6@gatech.edu::6c9ebb77-b819-4654-95d7-a9e398582544" providerId="AD" clId="Web-{5D5979F6-10FF-69BB-D4BD-AFBD87767B61}" dt="2023-05-16T16:05:31.683" v="16" actId="1076"/>
          <ac:picMkLst>
            <pc:docMk/>
            <pc:sldMk cId="2111171651" sldId="267"/>
            <ac:picMk id="8" creationId="{42B936A0-7DF0-D899-D4FA-7AD6DB394C6B}"/>
          </ac:picMkLst>
        </pc:picChg>
      </pc:sldChg>
      <pc:sldChg chg="addSp modSp add replId">
        <pc:chgData name="Paz, Jed Matthew M" userId="S::jpaz6@gatech.edu::6c9ebb77-b819-4654-95d7-a9e398582544" providerId="AD" clId="Web-{5D5979F6-10FF-69BB-D4BD-AFBD87767B61}" dt="2023-05-16T16:24:34.259" v="170" actId="1076"/>
        <pc:sldMkLst>
          <pc:docMk/>
          <pc:sldMk cId="3657846945" sldId="268"/>
        </pc:sldMkLst>
        <pc:spChg chg="mod">
          <ac:chgData name="Paz, Jed Matthew M" userId="S::jpaz6@gatech.edu::6c9ebb77-b819-4654-95d7-a9e398582544" providerId="AD" clId="Web-{5D5979F6-10FF-69BB-D4BD-AFBD87767B61}" dt="2023-05-16T16:18:16.093" v="73" actId="20577"/>
          <ac:spMkLst>
            <pc:docMk/>
            <pc:sldMk cId="3657846945" sldId="268"/>
            <ac:spMk id="114" creationId="{00000000-0000-0000-0000-000000000000}"/>
          </ac:spMkLst>
        </pc:spChg>
        <pc:spChg chg="mod">
          <ac:chgData name="Paz, Jed Matthew M" userId="S::jpaz6@gatech.edu::6c9ebb77-b819-4654-95d7-a9e398582544" providerId="AD" clId="Web-{5D5979F6-10FF-69BB-D4BD-AFBD87767B61}" dt="2023-05-16T16:24:17.367" v="166" actId="20577"/>
          <ac:spMkLst>
            <pc:docMk/>
            <pc:sldMk cId="3657846945" sldId="268"/>
            <ac:spMk id="118" creationId="{00000000-0000-0000-0000-000000000000}"/>
          </ac:spMkLst>
        </pc:spChg>
        <pc:picChg chg="add mod">
          <ac:chgData name="Paz, Jed Matthew M" userId="S::jpaz6@gatech.edu::6c9ebb77-b819-4654-95d7-a9e398582544" providerId="AD" clId="Web-{5D5979F6-10FF-69BB-D4BD-AFBD87767B61}" dt="2023-05-16T16:24:34.259" v="170" actId="1076"/>
          <ac:picMkLst>
            <pc:docMk/>
            <pc:sldMk cId="3657846945" sldId="268"/>
            <ac:picMk id="2" creationId="{E751498F-FA9D-5CDB-7BD8-E8398AC165C1}"/>
          </ac:picMkLst>
        </pc:picChg>
      </pc:sldChg>
      <pc:sldChg chg="addSp delSp modSp add replId">
        <pc:chgData name="Paz, Jed Matthew M" userId="S::jpaz6@gatech.edu::6c9ebb77-b819-4654-95d7-a9e398582544" providerId="AD" clId="Web-{5D5979F6-10FF-69BB-D4BD-AFBD87767B61}" dt="2023-05-16T16:26:09.417" v="213" actId="20577"/>
        <pc:sldMkLst>
          <pc:docMk/>
          <pc:sldMk cId="1223488588" sldId="269"/>
        </pc:sldMkLst>
        <pc:spChg chg="mod">
          <ac:chgData name="Paz, Jed Matthew M" userId="S::jpaz6@gatech.edu::6c9ebb77-b819-4654-95d7-a9e398582544" providerId="AD" clId="Web-{5D5979F6-10FF-69BB-D4BD-AFBD87767B61}" dt="2023-05-16T16:26:09.417" v="213" actId="20577"/>
          <ac:spMkLst>
            <pc:docMk/>
            <pc:sldMk cId="1223488588" sldId="269"/>
            <ac:spMk id="118" creationId="{00000000-0000-0000-0000-000000000000}"/>
          </ac:spMkLst>
        </pc:spChg>
        <pc:picChg chg="del">
          <ac:chgData name="Paz, Jed Matthew M" userId="S::jpaz6@gatech.edu::6c9ebb77-b819-4654-95d7-a9e398582544" providerId="AD" clId="Web-{5D5979F6-10FF-69BB-D4BD-AFBD87767B61}" dt="2023-05-16T16:24:54.212" v="172"/>
          <ac:picMkLst>
            <pc:docMk/>
            <pc:sldMk cId="1223488588" sldId="269"/>
            <ac:picMk id="2" creationId="{E751498F-FA9D-5CDB-7BD8-E8398AC165C1}"/>
          </ac:picMkLst>
        </pc:picChg>
        <pc:picChg chg="add mod">
          <ac:chgData name="Paz, Jed Matthew M" userId="S::jpaz6@gatech.edu::6c9ebb77-b819-4654-95d7-a9e398582544" providerId="AD" clId="Web-{5D5979F6-10FF-69BB-D4BD-AFBD87767B61}" dt="2023-05-16T16:25:08.166" v="176" actId="1076"/>
          <ac:picMkLst>
            <pc:docMk/>
            <pc:sldMk cId="1223488588" sldId="269"/>
            <ac:picMk id="3" creationId="{10644502-ABCE-4B67-0AA5-039BBDD64E07}"/>
          </ac:picMkLst>
        </pc:picChg>
      </pc:sldChg>
      <pc:sldChg chg="modSp add replId">
        <pc:chgData name="Paz, Jed Matthew M" userId="S::jpaz6@gatech.edu::6c9ebb77-b819-4654-95d7-a9e398582544" providerId="AD" clId="Web-{5D5979F6-10FF-69BB-D4BD-AFBD87767B61}" dt="2023-05-16T16:49:28.218" v="493"/>
        <pc:sldMkLst>
          <pc:docMk/>
          <pc:sldMk cId="558288041" sldId="270"/>
        </pc:sldMkLst>
        <pc:spChg chg="mod">
          <ac:chgData name="Paz, Jed Matthew M" userId="S::jpaz6@gatech.edu::6c9ebb77-b819-4654-95d7-a9e398582544" providerId="AD" clId="Web-{5D5979F6-10FF-69BB-D4BD-AFBD87767B61}" dt="2023-05-16T16:42:55.427" v="220" actId="20577"/>
          <ac:spMkLst>
            <pc:docMk/>
            <pc:sldMk cId="558288041" sldId="270"/>
            <ac:spMk id="125" creationId="{00000000-0000-0000-0000-000000000000}"/>
          </ac:spMkLst>
        </pc:spChg>
        <pc:graphicFrameChg chg="mod modGraphic">
          <ac:chgData name="Paz, Jed Matthew M" userId="S::jpaz6@gatech.edu::6c9ebb77-b819-4654-95d7-a9e398582544" providerId="AD" clId="Web-{5D5979F6-10FF-69BB-D4BD-AFBD87767B61}" dt="2023-05-16T16:49:28.218" v="493"/>
          <ac:graphicFrameMkLst>
            <pc:docMk/>
            <pc:sldMk cId="558288041" sldId="270"/>
            <ac:graphicFrameMk id="126" creationId="{00000000-0000-0000-0000-000000000000}"/>
          </ac:graphicFrameMkLst>
        </pc:graphicFrameChg>
      </pc:sldChg>
    </pc:docChg>
  </pc:docChgLst>
  <pc:docChgLst>
    <pc:chgData name="Paz, Jed Matthew M" userId="S::jpaz6@gatech.edu::6c9ebb77-b819-4654-95d7-a9e398582544" providerId="AD" clId="Web-{9D793802-F6B2-B245-91E4-15C09B9CCF8D}"/>
    <pc:docChg chg="modSld">
      <pc:chgData name="Paz, Jed Matthew M" userId="S::jpaz6@gatech.edu::6c9ebb77-b819-4654-95d7-a9e398582544" providerId="AD" clId="Web-{9D793802-F6B2-B245-91E4-15C09B9CCF8D}" dt="2023-06-13T15:10:34.779" v="0" actId="20577"/>
      <pc:docMkLst>
        <pc:docMk/>
      </pc:docMkLst>
      <pc:sldChg chg="modSp">
        <pc:chgData name="Paz, Jed Matthew M" userId="S::jpaz6@gatech.edu::6c9ebb77-b819-4654-95d7-a9e398582544" providerId="AD" clId="Web-{9D793802-F6B2-B245-91E4-15C09B9CCF8D}" dt="2023-06-13T15:10:34.779" v="0" actId="20577"/>
        <pc:sldMkLst>
          <pc:docMk/>
          <pc:sldMk cId="0" sldId="258"/>
        </pc:sldMkLst>
        <pc:spChg chg="mod">
          <ac:chgData name="Paz, Jed Matthew M" userId="S::jpaz6@gatech.edu::6c9ebb77-b819-4654-95d7-a9e398582544" providerId="AD" clId="Web-{9D793802-F6B2-B245-91E4-15C09B9CCF8D}" dt="2023-06-13T15:10:34.779" v="0" actId="20577"/>
          <ac:spMkLst>
            <pc:docMk/>
            <pc:sldMk cId="0" sldId="258"/>
            <ac:spMk id="103" creationId="{00000000-0000-0000-0000-000000000000}"/>
          </ac:spMkLst>
        </pc:spChg>
      </pc:sldChg>
    </pc:docChg>
  </pc:docChgLst>
  <pc:docChgLst>
    <pc:chgData name="Paz, Jed Matthew M" userId="S::jpaz6@gatech.edu::6c9ebb77-b819-4654-95d7-a9e398582544" providerId="AD" clId="Web-{FDEA25E8-7019-2339-7B23-50411E67C746}"/>
    <pc:docChg chg="modSld">
      <pc:chgData name="Paz, Jed Matthew M" userId="S::jpaz6@gatech.edu::6c9ebb77-b819-4654-95d7-a9e398582544" providerId="AD" clId="Web-{FDEA25E8-7019-2339-7B23-50411E67C746}" dt="2023-05-09T16:29:23.608" v="307"/>
      <pc:docMkLst>
        <pc:docMk/>
      </pc:docMkLst>
      <pc:sldChg chg="modSp">
        <pc:chgData name="Paz, Jed Matthew M" userId="S::jpaz6@gatech.edu::6c9ebb77-b819-4654-95d7-a9e398582544" providerId="AD" clId="Web-{FDEA25E8-7019-2339-7B23-50411E67C746}" dt="2023-05-09T16:29:00.295" v="297"/>
        <pc:sldMkLst>
          <pc:docMk/>
          <pc:sldMk cId="0" sldId="260"/>
        </pc:sldMkLst>
        <pc:graphicFrameChg chg="mod modGraphic">
          <ac:chgData name="Paz, Jed Matthew M" userId="S::jpaz6@gatech.edu::6c9ebb77-b819-4654-95d7-a9e398582544" providerId="AD" clId="Web-{FDEA25E8-7019-2339-7B23-50411E67C746}" dt="2023-05-09T16:29:00.295" v="297"/>
          <ac:graphicFrameMkLst>
            <pc:docMk/>
            <pc:sldMk cId="0" sldId="260"/>
            <ac:graphicFrameMk id="126" creationId="{00000000-0000-0000-0000-000000000000}"/>
          </ac:graphicFrameMkLst>
        </pc:graphicFrameChg>
      </pc:sldChg>
      <pc:sldChg chg="modSp">
        <pc:chgData name="Paz, Jed Matthew M" userId="S::jpaz6@gatech.edu::6c9ebb77-b819-4654-95d7-a9e398582544" providerId="AD" clId="Web-{FDEA25E8-7019-2339-7B23-50411E67C746}" dt="2023-05-09T16:29:23.608" v="307"/>
        <pc:sldMkLst>
          <pc:docMk/>
          <pc:sldMk cId="0" sldId="261"/>
        </pc:sldMkLst>
        <pc:graphicFrameChg chg="mod modGraphic">
          <ac:chgData name="Paz, Jed Matthew M" userId="S::jpaz6@gatech.edu::6c9ebb77-b819-4654-95d7-a9e398582544" providerId="AD" clId="Web-{FDEA25E8-7019-2339-7B23-50411E67C746}" dt="2023-05-09T16:29:23.608" v="307"/>
          <ac:graphicFrameMkLst>
            <pc:docMk/>
            <pc:sldMk cId="0" sldId="261"/>
            <ac:graphicFrameMk id="136" creationId="{00000000-0000-0000-0000-000000000000}"/>
          </ac:graphicFrameMkLst>
        </pc:graphicFrameChg>
      </pc:sldChg>
    </pc:docChg>
  </pc:docChgLst>
  <pc:docChgLst>
    <pc:chgData name="Freeman, Jason A" userId="9b8ff8fa-67c2-4b1e-8eb2-2e531726e106" providerId="ADAL" clId="{C460162C-2E1C-C84F-AC67-5221CA8E856F}"/>
    <pc:docChg chg="">
      <pc:chgData name="Freeman, Jason A" userId="9b8ff8fa-67c2-4b1e-8eb2-2e531726e106" providerId="ADAL" clId="{C460162C-2E1C-C84F-AC67-5221CA8E856F}" dt="2023-05-10T12:55:41.787" v="5"/>
      <pc:docMkLst>
        <pc:docMk/>
      </pc:docMkLst>
      <pc:sldChg chg="addCm">
        <pc:chgData name="Freeman, Jason A" userId="9b8ff8fa-67c2-4b1e-8eb2-2e531726e106" providerId="ADAL" clId="{C460162C-2E1C-C84F-AC67-5221CA8E856F}" dt="2023-05-10T12:50:54.842" v="0"/>
        <pc:sldMkLst>
          <pc:docMk/>
          <pc:sldMk cId="0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C460162C-2E1C-C84F-AC67-5221CA8E856F}" dt="2023-05-10T12:50:54.842" v="0"/>
              <pc2:cmMkLst xmlns:pc2="http://schemas.microsoft.com/office/powerpoint/2019/9/main/command">
                <pc:docMk/>
                <pc:sldMk cId="0" sldId="256"/>
                <pc2:cmMk id="{CB234C22-4285-0E4F-BB6A-D1DF473A85A2}"/>
              </pc2:cmMkLst>
            </pc226:cmChg>
          </p:ext>
        </pc:extLst>
      </pc:sldChg>
      <pc:sldChg chg="addCm">
        <pc:chgData name="Freeman, Jason A" userId="9b8ff8fa-67c2-4b1e-8eb2-2e531726e106" providerId="ADAL" clId="{C460162C-2E1C-C84F-AC67-5221CA8E856F}" dt="2023-05-10T12:51:10.848" v="1"/>
        <pc:sldMkLst>
          <pc:docMk/>
          <pc:sldMk cId="0" sldId="25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C460162C-2E1C-C84F-AC67-5221CA8E856F}" dt="2023-05-10T12:51:10.848" v="1"/>
              <pc2:cmMkLst xmlns:pc2="http://schemas.microsoft.com/office/powerpoint/2019/9/main/command">
                <pc:docMk/>
                <pc:sldMk cId="0" sldId="257"/>
                <pc2:cmMk id="{6F3014AC-84F7-4641-B0A4-D13C4A0A3128}"/>
              </pc2:cmMkLst>
            </pc226:cmChg>
          </p:ext>
        </pc:extLst>
      </pc:sldChg>
      <pc:sldChg chg="addCm">
        <pc:chgData name="Freeman, Jason A" userId="9b8ff8fa-67c2-4b1e-8eb2-2e531726e106" providerId="ADAL" clId="{C460162C-2E1C-C84F-AC67-5221CA8E856F}" dt="2023-05-10T12:51:41.058" v="2"/>
        <pc:sldMkLst>
          <pc:docMk/>
          <pc:sldMk cId="0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C460162C-2E1C-C84F-AC67-5221CA8E856F}" dt="2023-05-10T12:51:41.058" v="2"/>
              <pc2:cmMkLst xmlns:pc2="http://schemas.microsoft.com/office/powerpoint/2019/9/main/command">
                <pc:docMk/>
                <pc:sldMk cId="0" sldId="259"/>
                <pc2:cmMk id="{0D563B65-50D1-D246-B383-5BF5F6736451}"/>
              </pc2:cmMkLst>
            </pc226:cmChg>
          </p:ext>
        </pc:extLst>
      </pc:sldChg>
      <pc:sldChg chg="addCm">
        <pc:chgData name="Freeman, Jason A" userId="9b8ff8fa-67c2-4b1e-8eb2-2e531726e106" providerId="ADAL" clId="{C460162C-2E1C-C84F-AC67-5221CA8E856F}" dt="2023-05-10T12:55:41.787" v="5"/>
        <pc:sldMkLst>
          <pc:docMk/>
          <pc:sldMk cId="0" sldId="26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C460162C-2E1C-C84F-AC67-5221CA8E856F}" dt="2023-05-10T12:55:41.787" v="5"/>
              <pc2:cmMkLst xmlns:pc2="http://schemas.microsoft.com/office/powerpoint/2019/9/main/command">
                <pc:docMk/>
                <pc:sldMk cId="0" sldId="266"/>
                <pc2:cmMk id="{BAD38B20-768F-1049-807C-AE4CE5C9BCE9}"/>
              </pc2:cmMkLst>
            </pc226:cmChg>
          </p:ext>
        </pc:extLst>
      </pc:sldChg>
      <pc:sldChg chg="addCm modCm">
        <pc:chgData name="Freeman, Jason A" userId="9b8ff8fa-67c2-4b1e-8eb2-2e531726e106" providerId="ADAL" clId="{C460162C-2E1C-C84F-AC67-5221CA8E856F}" dt="2023-05-10T12:54:32.482" v="4"/>
        <pc:sldMkLst>
          <pc:docMk/>
          <pc:sldMk cId="2111171651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Freeman, Jason A" userId="9b8ff8fa-67c2-4b1e-8eb2-2e531726e106" providerId="ADAL" clId="{C460162C-2E1C-C84F-AC67-5221CA8E856F}" dt="2023-05-10T12:54:32.482" v="4"/>
              <pc2:cmMkLst xmlns:pc2="http://schemas.microsoft.com/office/powerpoint/2019/9/main/command">
                <pc:docMk/>
                <pc:sldMk cId="2111171651" sldId="267"/>
                <pc2:cmMk id="{ECF8EA76-DF55-5543-AC3A-44DE1590E89C}"/>
              </pc2:cmMkLst>
              <pc226:cmRplyChg chg="add">
                <pc226:chgData name="Freeman, Jason A" userId="9b8ff8fa-67c2-4b1e-8eb2-2e531726e106" providerId="ADAL" clId="{C460162C-2E1C-C84F-AC67-5221CA8E856F}" dt="2023-05-10T12:54:32.482" v="4"/>
                <pc2:cmRplyMkLst xmlns:pc2="http://schemas.microsoft.com/office/powerpoint/2019/9/main/command">
                  <pc:docMk/>
                  <pc:sldMk cId="2111171651" sldId="267"/>
                  <pc2:cmMk id="{ECF8EA76-DF55-5543-AC3A-44DE1590E89C}"/>
                  <pc2:cmRplyMk id="{DD2FB2E3-12AD-1C49-8432-00EDEF7F7F29}"/>
                </pc2:cmRplyMkLst>
              </pc226:cmRplyChg>
            </pc226:cmChg>
          </p:ext>
        </pc:extLst>
      </pc:sldChg>
    </pc:docChg>
  </pc:docChgLst>
  <pc:docChgLst>
    <pc:chgData name="Paz, Jed Matthew M" userId="S::jpaz6@gatech.edu::6c9ebb77-b819-4654-95d7-a9e398582544" providerId="AD" clId="Web-{A5A8D2CC-7530-59C6-9484-381DA7FD178E}"/>
    <pc:docChg chg="addSld">
      <pc:chgData name="Paz, Jed Matthew M" userId="S::jpaz6@gatech.edu::6c9ebb77-b819-4654-95d7-a9e398582544" providerId="AD" clId="Web-{A5A8D2CC-7530-59C6-9484-381DA7FD178E}" dt="2024-06-13T11:45:38.737" v="0"/>
      <pc:docMkLst>
        <pc:docMk/>
      </pc:docMkLst>
      <pc:sldChg chg="new">
        <pc:chgData name="Paz, Jed Matthew M" userId="S::jpaz6@gatech.edu::6c9ebb77-b819-4654-95d7-a9e398582544" providerId="AD" clId="Web-{A5A8D2CC-7530-59C6-9484-381DA7FD178E}" dt="2024-06-13T11:45:38.737" v="0"/>
        <pc:sldMkLst>
          <pc:docMk/>
          <pc:sldMk cId="1005308514" sldId="273"/>
        </pc:sldMkLst>
      </pc:sldChg>
    </pc:docChg>
  </pc:docChgLst>
  <pc:docChgLst>
    <pc:chgData name="Paz, Jed Matthew M" userId="S::jpaz6@gatech.edu::6c9ebb77-b819-4654-95d7-a9e398582544" providerId="AD" clId="Web-{0671DB73-252A-5F74-0F25-61D65C335CA4}"/>
    <pc:docChg chg="addSld modSld">
      <pc:chgData name="Paz, Jed Matthew M" userId="S::jpaz6@gatech.edu::6c9ebb77-b819-4654-95d7-a9e398582544" providerId="AD" clId="Web-{0671DB73-252A-5F74-0F25-61D65C335CA4}" dt="2023-06-07T12:53:47.807" v="414" actId="20577"/>
      <pc:docMkLst>
        <pc:docMk/>
      </pc:docMkLst>
      <pc:sldChg chg="modSp modCm">
        <pc:chgData name="Paz, Jed Matthew M" userId="S::jpaz6@gatech.edu::6c9ebb77-b819-4654-95d7-a9e398582544" providerId="AD" clId="Web-{0671DB73-252A-5F74-0F25-61D65C335CA4}" dt="2023-06-07T12:30:39.384" v="372" actId="20577"/>
        <pc:sldMkLst>
          <pc:docMk/>
          <pc:sldMk cId="0" sldId="265"/>
        </pc:sldMkLst>
        <pc:spChg chg="mod">
          <ac:chgData name="Paz, Jed Matthew M" userId="S::jpaz6@gatech.edu::6c9ebb77-b819-4654-95d7-a9e398582544" providerId="AD" clId="Web-{0671DB73-252A-5F74-0F25-61D65C335CA4}" dt="2023-06-07T12:30:39.384" v="372" actId="20577"/>
          <ac:spMkLst>
            <pc:docMk/>
            <pc:sldMk cId="0" sldId="265"/>
            <ac:spMk id="180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z, Jed Matthew M" userId="S::jpaz6@gatech.edu::6c9ebb77-b819-4654-95d7-a9e398582544" providerId="AD" clId="Web-{0671DB73-252A-5F74-0F25-61D65C335CA4}" dt="2023-06-07T12:21:17.244" v="369"/>
              <pc2:cmMkLst xmlns:pc2="http://schemas.microsoft.com/office/powerpoint/2019/9/main/command">
                <pc:docMk/>
                <pc:sldMk cId="0" sldId="265"/>
                <pc2:cmMk id="{86C7D3DD-A7DB-C54F-B688-BEDA016312CF}"/>
              </pc2:cmMkLst>
            </pc226:cmChg>
          </p:ext>
        </pc:extLst>
      </pc:sldChg>
      <pc:sldChg chg="modSp">
        <pc:chgData name="Paz, Jed Matthew M" userId="S::jpaz6@gatech.edu::6c9ebb77-b819-4654-95d7-a9e398582544" providerId="AD" clId="Web-{0671DB73-252A-5F74-0F25-61D65C335CA4}" dt="2023-06-07T12:53:47.807" v="414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0671DB73-252A-5F74-0F25-61D65C335CA4}" dt="2023-06-07T12:53:47.807" v="414" actId="20577"/>
          <ac:spMkLst>
            <pc:docMk/>
            <pc:sldMk cId="0" sldId="266"/>
            <ac:spMk id="188" creationId="{00000000-0000-0000-0000-000000000000}"/>
          </ac:spMkLst>
        </pc:spChg>
      </pc:sldChg>
      <pc:sldChg chg="modCm">
        <pc:chgData name="Paz, Jed Matthew M" userId="S::jpaz6@gatech.edu::6c9ebb77-b819-4654-95d7-a9e398582544" providerId="AD" clId="Web-{0671DB73-252A-5F74-0F25-61D65C335CA4}" dt="2023-06-07T12:31:08.650" v="373"/>
        <pc:sldMkLst>
          <pc:docMk/>
          <pc:sldMk cId="2111171651" sldId="26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z, Jed Matthew M" userId="S::jpaz6@gatech.edu::6c9ebb77-b819-4654-95d7-a9e398582544" providerId="AD" clId="Web-{0671DB73-252A-5F74-0F25-61D65C335CA4}" dt="2023-06-07T12:31:08.650" v="373"/>
              <pc2:cmMkLst xmlns:pc2="http://schemas.microsoft.com/office/powerpoint/2019/9/main/command">
                <pc:docMk/>
                <pc:sldMk cId="2111171651" sldId="267"/>
                <pc2:cmMk id="{ECF8EA76-DF55-5543-AC3A-44DE1590E89C}"/>
              </pc2:cmMkLst>
            </pc226:cmChg>
          </p:ext>
        </pc:extLst>
      </pc:sldChg>
      <pc:sldChg chg="modSp">
        <pc:chgData name="Paz, Jed Matthew M" userId="S::jpaz6@gatech.edu::6c9ebb77-b819-4654-95d7-a9e398582544" providerId="AD" clId="Web-{0671DB73-252A-5F74-0F25-61D65C335CA4}" dt="2023-06-07T12:00:28.165" v="1" actId="20577"/>
        <pc:sldMkLst>
          <pc:docMk/>
          <pc:sldMk cId="1223488588" sldId="269"/>
        </pc:sldMkLst>
        <pc:spChg chg="mod">
          <ac:chgData name="Paz, Jed Matthew M" userId="S::jpaz6@gatech.edu::6c9ebb77-b819-4654-95d7-a9e398582544" providerId="AD" clId="Web-{0671DB73-252A-5F74-0F25-61D65C335CA4}" dt="2023-06-07T12:00:28.165" v="1" actId="20577"/>
          <ac:spMkLst>
            <pc:docMk/>
            <pc:sldMk cId="1223488588" sldId="269"/>
            <ac:spMk id="114" creationId="{00000000-0000-0000-0000-000000000000}"/>
          </ac:spMkLst>
        </pc:spChg>
      </pc:sldChg>
      <pc:sldChg chg="addSp delSp modSp add replId">
        <pc:chgData name="Paz, Jed Matthew M" userId="S::jpaz6@gatech.edu::6c9ebb77-b819-4654-95d7-a9e398582544" providerId="AD" clId="Web-{0671DB73-252A-5F74-0F25-61D65C335CA4}" dt="2023-06-07T12:07:00.472" v="37" actId="1076"/>
        <pc:sldMkLst>
          <pc:docMk/>
          <pc:sldMk cId="1528298406" sldId="271"/>
        </pc:sldMkLst>
        <pc:spChg chg="mod">
          <ac:chgData name="Paz, Jed Matthew M" userId="S::jpaz6@gatech.edu::6c9ebb77-b819-4654-95d7-a9e398582544" providerId="AD" clId="Web-{0671DB73-252A-5F74-0F25-61D65C335CA4}" dt="2023-06-07T12:00:38.384" v="4" actId="20577"/>
          <ac:spMkLst>
            <pc:docMk/>
            <pc:sldMk cId="1528298406" sldId="271"/>
            <ac:spMk id="114" creationId="{00000000-0000-0000-0000-000000000000}"/>
          </ac:spMkLst>
        </pc:spChg>
        <pc:spChg chg="mod">
          <ac:chgData name="Paz, Jed Matthew M" userId="S::jpaz6@gatech.edu::6c9ebb77-b819-4654-95d7-a9e398582544" providerId="AD" clId="Web-{0671DB73-252A-5F74-0F25-61D65C335CA4}" dt="2023-06-07T12:06:47.816" v="33" actId="20577"/>
          <ac:spMkLst>
            <pc:docMk/>
            <pc:sldMk cId="1528298406" sldId="271"/>
            <ac:spMk id="118" creationId="{00000000-0000-0000-0000-000000000000}"/>
          </ac:spMkLst>
        </pc:spChg>
        <pc:picChg chg="add mod">
          <ac:chgData name="Paz, Jed Matthew M" userId="S::jpaz6@gatech.edu::6c9ebb77-b819-4654-95d7-a9e398582544" providerId="AD" clId="Web-{0671DB73-252A-5F74-0F25-61D65C335CA4}" dt="2023-06-07T12:07:00.472" v="37" actId="1076"/>
          <ac:picMkLst>
            <pc:docMk/>
            <pc:sldMk cId="1528298406" sldId="271"/>
            <ac:picMk id="2" creationId="{422C9B77-D19D-9723-DF25-9E6474E55D5E}"/>
          </ac:picMkLst>
        </pc:picChg>
        <pc:picChg chg="del">
          <ac:chgData name="Paz, Jed Matthew M" userId="S::jpaz6@gatech.edu::6c9ebb77-b819-4654-95d7-a9e398582544" providerId="AD" clId="Web-{0671DB73-252A-5F74-0F25-61D65C335CA4}" dt="2023-06-07T12:00:38.494" v="5"/>
          <ac:picMkLst>
            <pc:docMk/>
            <pc:sldMk cId="1528298406" sldId="271"/>
            <ac:picMk id="3" creationId="{10644502-ABCE-4B67-0AA5-039BBDD64E07}"/>
          </ac:picMkLst>
        </pc:picChg>
      </pc:sldChg>
      <pc:sldChg chg="addSp modSp add replId">
        <pc:chgData name="Paz, Jed Matthew M" userId="S::jpaz6@gatech.edu::6c9ebb77-b819-4654-95d7-a9e398582544" providerId="AD" clId="Web-{0671DB73-252A-5F74-0F25-61D65C335CA4}" dt="2023-06-07T12:19:02.741" v="368"/>
        <pc:sldMkLst>
          <pc:docMk/>
          <pc:sldMk cId="2432247472" sldId="272"/>
        </pc:sldMkLst>
        <pc:spChg chg="add mod">
          <ac:chgData name="Paz, Jed Matthew M" userId="S::jpaz6@gatech.edu::6c9ebb77-b819-4654-95d7-a9e398582544" providerId="AD" clId="Web-{0671DB73-252A-5F74-0F25-61D65C335CA4}" dt="2023-06-07T12:18:05.880" v="366" actId="14100"/>
          <ac:spMkLst>
            <pc:docMk/>
            <pc:sldMk cId="2432247472" sldId="272"/>
            <ac:spMk id="3" creationId="{80FE958B-6B3B-24EA-5A10-0D3C970D609F}"/>
          </ac:spMkLst>
        </pc:spChg>
        <pc:graphicFrameChg chg="mod modGraphic">
          <ac:chgData name="Paz, Jed Matthew M" userId="S::jpaz6@gatech.edu::6c9ebb77-b819-4654-95d7-a9e398582544" providerId="AD" clId="Web-{0671DB73-252A-5F74-0F25-61D65C335CA4}" dt="2023-06-07T12:19:02.741" v="368"/>
          <ac:graphicFrameMkLst>
            <pc:docMk/>
            <pc:sldMk cId="2432247472" sldId="272"/>
            <ac:graphicFrameMk id="168" creationId="{00000000-0000-0000-0000-000000000000}"/>
          </ac:graphicFrameMkLst>
        </pc:graphicFrameChg>
        <pc:picChg chg="add mod modCrop">
          <ac:chgData name="Paz, Jed Matthew M" userId="S::jpaz6@gatech.edu::6c9ebb77-b819-4654-95d7-a9e398582544" providerId="AD" clId="Web-{0671DB73-252A-5F74-0F25-61D65C335CA4}" dt="2023-06-07T12:17:27.379" v="358" actId="1076"/>
          <ac:picMkLst>
            <pc:docMk/>
            <pc:sldMk cId="2432247472" sldId="272"/>
            <ac:picMk id="2" creationId="{C6D4F67F-C11B-2294-A5C5-38DCD9886123}"/>
          </ac:picMkLst>
        </pc:picChg>
      </pc:sldChg>
    </pc:docChg>
  </pc:docChgLst>
  <pc:docChgLst>
    <pc:chgData name="Paz, Jed Matthew M" userId="S::jpaz6@gatech.edu::6c9ebb77-b819-4654-95d7-a9e398582544" providerId="AD" clId="Web-{B6F3FF01-CE5D-C4A3-46AC-542D31DF73D5}"/>
    <pc:docChg chg="modSld">
      <pc:chgData name="Paz, Jed Matthew M" userId="S::jpaz6@gatech.edu::6c9ebb77-b819-4654-95d7-a9e398582544" providerId="AD" clId="Web-{B6F3FF01-CE5D-C4A3-46AC-542D31DF73D5}" dt="2023-05-09T16:00:49.064" v="5" actId="20577"/>
      <pc:docMkLst>
        <pc:docMk/>
      </pc:docMkLst>
      <pc:sldChg chg="modSp">
        <pc:chgData name="Paz, Jed Matthew M" userId="S::jpaz6@gatech.edu::6c9ebb77-b819-4654-95d7-a9e398582544" providerId="AD" clId="Web-{B6F3FF01-CE5D-C4A3-46AC-542D31DF73D5}" dt="2023-05-09T16:00:49.064" v="5" actId="20577"/>
        <pc:sldMkLst>
          <pc:docMk/>
          <pc:sldMk cId="0" sldId="256"/>
        </pc:sldMkLst>
        <pc:spChg chg="mod">
          <ac:chgData name="Paz, Jed Matthew M" userId="S::jpaz6@gatech.edu::6c9ebb77-b819-4654-95d7-a9e398582544" providerId="AD" clId="Web-{B6F3FF01-CE5D-C4A3-46AC-542D31DF73D5}" dt="2023-05-09T16:00:49.064" v="5" actId="20577"/>
          <ac:spMkLst>
            <pc:docMk/>
            <pc:sldMk cId="0" sldId="256"/>
            <ac:spMk id="77" creationId="{00000000-0000-0000-0000-000000000000}"/>
          </ac:spMkLst>
        </pc:spChg>
      </pc:sldChg>
      <pc:sldChg chg="modSp">
        <pc:chgData name="Paz, Jed Matthew M" userId="S::jpaz6@gatech.edu::6c9ebb77-b819-4654-95d7-a9e398582544" providerId="AD" clId="Web-{B6F3FF01-CE5D-C4A3-46AC-542D31DF73D5}" dt="2023-05-09T16:00:49.017" v="4" actId="20577"/>
        <pc:sldMkLst>
          <pc:docMk/>
          <pc:sldMk cId="0" sldId="257"/>
        </pc:sldMkLst>
        <pc:spChg chg="mod">
          <ac:chgData name="Paz, Jed Matthew M" userId="S::jpaz6@gatech.edu::6c9ebb77-b819-4654-95d7-a9e398582544" providerId="AD" clId="Web-{B6F3FF01-CE5D-C4A3-46AC-542D31DF73D5}" dt="2023-05-09T16:00:49.017" v="4" actId="20577"/>
          <ac:spMkLst>
            <pc:docMk/>
            <pc:sldMk cId="0" sldId="257"/>
            <ac:spMk id="93" creationId="{00000000-0000-0000-0000-000000000000}"/>
          </ac:spMkLst>
        </pc:spChg>
      </pc:sldChg>
    </pc:docChg>
  </pc:docChgLst>
  <pc:docChgLst>
    <pc:chgData name="Garrett, Stephen W" userId="d05c98e1-4b66-404c-a56b-4e8a64656ba9" providerId="ADAL" clId="{3497EB89-6F62-304B-96DF-58F2D0F814FC}"/>
    <pc:docChg chg="">
      <pc:chgData name="Garrett, Stephen W" userId="d05c98e1-4b66-404c-a56b-4e8a64656ba9" providerId="ADAL" clId="{3497EB89-6F62-304B-96DF-58F2D0F814FC}" dt="2023-06-05T20:07:45.900" v="0"/>
      <pc:docMkLst>
        <pc:docMk/>
      </pc:docMkLst>
      <pc:sldChg chg="addCm">
        <pc:chgData name="Garrett, Stephen W" userId="d05c98e1-4b66-404c-a56b-4e8a64656ba9" providerId="ADAL" clId="{3497EB89-6F62-304B-96DF-58F2D0F814FC}" dt="2023-06-05T20:07:45.900" v="0"/>
        <pc:sldMkLst>
          <pc:docMk/>
          <pc:sldMk cId="0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arrett, Stephen W" userId="d05c98e1-4b66-404c-a56b-4e8a64656ba9" providerId="ADAL" clId="{3497EB89-6F62-304B-96DF-58F2D0F814FC}" dt="2023-06-05T20:07:45.900" v="0"/>
              <pc2:cmMkLst xmlns:pc2="http://schemas.microsoft.com/office/powerpoint/2019/9/main/command">
                <pc:docMk/>
                <pc:sldMk cId="0" sldId="265"/>
                <pc2:cmMk id="{86C7D3DD-A7DB-C54F-B688-BEDA016312CF}"/>
              </pc2:cmMkLst>
            </pc226:cmChg>
          </p:ext>
        </pc:extLst>
      </pc:sldChg>
    </pc:docChg>
  </pc:docChgLst>
  <pc:docChgLst>
    <pc:chgData name="Paz, Jed Matthew M" userId="S::jpaz6@gatech.edu::6c9ebb77-b819-4654-95d7-a9e398582544" providerId="AD" clId="Web-{5806C0E7-C55B-79D8-E052-058B65A3D783}"/>
    <pc:docChg chg="modSld">
      <pc:chgData name="Paz, Jed Matthew M" userId="S::jpaz6@gatech.edu::6c9ebb77-b819-4654-95d7-a9e398582544" providerId="AD" clId="Web-{5806C0E7-C55B-79D8-E052-058B65A3D783}" dt="2023-06-01T12:31:25.264" v="1" actId="20577"/>
      <pc:docMkLst>
        <pc:docMk/>
      </pc:docMkLst>
      <pc:sldChg chg="modSp">
        <pc:chgData name="Paz, Jed Matthew M" userId="S::jpaz6@gatech.edu::6c9ebb77-b819-4654-95d7-a9e398582544" providerId="AD" clId="Web-{5806C0E7-C55B-79D8-E052-058B65A3D783}" dt="2023-06-01T12:31:25.264" v="1" actId="20577"/>
        <pc:sldMkLst>
          <pc:docMk/>
          <pc:sldMk cId="0" sldId="266"/>
        </pc:sldMkLst>
        <pc:spChg chg="mod">
          <ac:chgData name="Paz, Jed Matthew M" userId="S::jpaz6@gatech.edu::6c9ebb77-b819-4654-95d7-a9e398582544" providerId="AD" clId="Web-{5806C0E7-C55B-79D8-E052-058B65A3D783}" dt="2023-06-01T12:31:25.264" v="1" actId="20577"/>
          <ac:spMkLst>
            <pc:docMk/>
            <pc:sldMk cId="0" sldId="266"/>
            <ac:spMk id="18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3310e2710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23310e2710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3310e2710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23310e27106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2d8b383641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g22d8b383641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3310e27106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23310e27106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3310e27106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23310e27106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2787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3310e27106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23310e27106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16162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2a8cffa8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g102a8cffa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2934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040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546ea3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128546ea3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3645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3df05b142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13df05b142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3df05b142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13df05b142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392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298218ad33_0_29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1298218ad33_0_296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g1298218ad33_0_296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g1298218ad33_0_29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98218ad33_0_357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62" name="Google Shape;62;g1298218ad33_0_35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g1298218ad33_0_36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5" name="Google Shape;65;g1298218ad33_0_36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g1298218ad33_0_36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g1298218ad33_0_360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" name="Google Shape;68;g1298218ad33_0_360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g1298218ad33_0_36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1298218ad33_0_36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298218ad33_0_3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1298218ad33_0_310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19" name="Google Shape;19;g1298218ad33_0_310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g1298218ad33_0_3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1298218ad33_0_3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1298218ad33_0_32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4" name="Google Shape;24;g1298218ad33_0_32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g1298218ad33_0_30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g1298218ad33_0_30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g1298218ad33_0_30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g1298218ad33_0_30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g1298218ad33_0_30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298218ad33_0_3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1298218ad33_0_3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4" name="Google Shape;34;g1298218ad33_0_3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g1298218ad33_0_3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g1298218ad33_0_3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298218ad33_0_33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g1298218ad33_0_33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g1298218ad33_0_3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g1298218ad33_0_33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g1298218ad33_0_334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3" name="Google Shape;43;g1298218ad33_0_334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g1298218ad33_0_33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298218ad33_0_34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47" name="Google Shape;47;g1298218ad33_0_3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g1298218ad33_0_3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g1298218ad33_0_342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g1298218ad33_0_34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98218ad33_0_348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g1298218ad33_0_34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4" name="Google Shape;54;g1298218ad33_0_34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g1298218ad33_0_34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" name="Google Shape;56;g1298218ad33_0_34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7" name="Google Shape;57;g1298218ad33_0_348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g1298218ad33_0_348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g1298218ad33_0_34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298218ad33_0_2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g1298218ad33_0_2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g1298218ad33_0_29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earsketch.gatech.edu/earsketch2/?sharing=FsIcdBTCPPMOPAZtgMv7vQ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arsketch.gatech.edu/earsketch2/?sharing=n9hDKpwPFqI4PYfmi2dpJw" TargetMode="External"/><Relationship Id="rId4" Type="http://schemas.openxmlformats.org/officeDocument/2006/relationships/hyperlink" Target="https://earsketch.gatech.edu/earsketch2/?sharing=FsIcdBTCPPMOPAZtgMv7vQ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arsketch.gatech.edu/earsketch2/?sharing=pcCMDHBvykfiHkMsr-9ur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_fHDoJdtWwE?feature=oembed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l9OUbqWHOSk?feature=oembed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arsketch.gatech.edu/earsketch2/?sharing=n8N7UAW7ysy1gMu3c_77m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950" y="286300"/>
            <a:ext cx="8834100" cy="2664225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"/>
          <p:cNvSpPr/>
          <p:nvPr/>
        </p:nvSpPr>
        <p:spPr>
          <a:xfrm>
            <a:off x="-7975" y="3116075"/>
            <a:ext cx="9152100" cy="202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1355400" y="739951"/>
            <a:ext cx="6433200" cy="11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>
              <a:solidFill>
                <a:srgbClr val="1C3678"/>
              </a:solidFill>
              <a:highlight>
                <a:srgbClr val="EDEBE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Randomness in EarSketch</a:t>
            </a:r>
            <a:endParaRPr sz="21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875" y="3380649"/>
            <a:ext cx="5186293" cy="6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69050" y="3603176"/>
            <a:ext cx="2682201" cy="95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37918" y="4191429"/>
            <a:ext cx="2147983" cy="6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g23310e27106_0_2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4" name="Google Shape;134;g23310e27106_0_2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35" name="Google Shape;135;g23310e27106_0_2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shuffleString()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36" name="Google Shape;136;g23310e27106_0_2"/>
          <p:cNvGraphicFramePr/>
          <p:nvPr>
            <p:extLst>
              <p:ext uri="{D42A27DB-BD31-4B8C-83A1-F6EECF244321}">
                <p14:modId xmlns:p14="http://schemas.microsoft.com/office/powerpoint/2010/main" val="384798227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683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200"/>
                        <a:buFont typeface="Arial"/>
                        <a:buChar char="•"/>
                      </a:pPr>
                      <a:r>
                        <a:rPr lang="en" sz="2200" dirty="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EarSketch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</a:rPr>
                        <a:t> has functions like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</a:t>
                      </a:r>
                      <a:r>
                        <a:rPr lang="en" sz="2200" dirty="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shuffleString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()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</a:rPr>
                        <a:t> that can help us apply randomization to music composition</a:t>
                      </a:r>
                      <a:endParaRPr lang="en"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683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200"/>
                        <a:buFont typeface="Arial"/>
                        <a:buChar char="•"/>
                      </a:pPr>
                      <a:r>
                        <a:rPr lang="en" sz="2200" b="1" dirty="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shuffleString</a:t>
                      </a:r>
                      <a:r>
                        <a:rPr lang="en" sz="2200" b="1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(X) takes in a string X and returns a new string that contains all the original characters of X but in a random order.</a:t>
                      </a:r>
                      <a:endParaRPr sz="2200" b="1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683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200"/>
                        <a:buFont typeface="Arial"/>
                        <a:buChar char="•"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What are some applications of </a:t>
                      </a:r>
                      <a:r>
                        <a:rPr lang="en" sz="2200" dirty="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shuffleString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()?</a:t>
                      </a: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7" name="Google Shape;137;g23310e27106_0_2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g23310e27106_0_2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g23310e27106_0_1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g23310e27106_0_1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45" name="Google Shape;145;g23310e27106_0_1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shuffleString() example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46" name="Google Shape;146;g23310e27106_0_11"/>
          <p:cNvGraphicFramePr/>
          <p:nvPr>
            <p:extLst>
              <p:ext uri="{D42A27DB-BD31-4B8C-83A1-F6EECF244321}">
                <p14:modId xmlns:p14="http://schemas.microsoft.com/office/powerpoint/2010/main" val="3936049272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683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200"/>
                        <a:buFont typeface="Arial"/>
                        <a:buChar char="•"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Note the 4 different shuffled strings produced by the following </a:t>
                      </a:r>
                      <a:r>
                        <a:rPr lang="en" sz="2200" u="sng" dirty="0">
                          <a:solidFill>
                            <a:schemeClr val="hlink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  <a:hlinkClick r:id="rId4"/>
                        </a:rPr>
                        <a:t>example code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and compare them to the original beat string:</a:t>
                      </a: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7" name="Google Shape;147;g23310e27106_0_1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g23310e27106_0_1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g23310e27106_0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2199" y="2408500"/>
            <a:ext cx="3497618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3310e27106_0_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37874" y="2408500"/>
            <a:ext cx="23940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g22d8b383641_0_2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6" name="Google Shape;156;g22d8b383641_0_20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57" name="Google Shape;157;g22d8b383641_0_20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Implementing Randomness in Music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58" name="Google Shape;158;g22d8b383641_0_20"/>
          <p:cNvGraphicFramePr/>
          <p:nvPr>
            <p:extLst>
              <p:ext uri="{D42A27DB-BD31-4B8C-83A1-F6EECF244321}">
                <p14:modId xmlns:p14="http://schemas.microsoft.com/office/powerpoint/2010/main" val="1853946935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Char char="•"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In the </a:t>
                      </a:r>
                      <a:r>
                        <a:rPr lang="en" sz="2100" u="sng" dirty="0">
                          <a:solidFill>
                            <a:schemeClr val="hlink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  <a:hlinkClick r:id="rId4"/>
                        </a:rPr>
                        <a:t>example code</a:t>
                      </a: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note how difficult it is to follow the drum beat</a:t>
                      </a:r>
                      <a:endParaRPr sz="21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100"/>
                        <a:buFont typeface="Arial"/>
                        <a:buChar char="•"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When implementing random rhythmic components in a song, it is important to consider giving listeners a pulse to anchor onto</a:t>
                      </a:r>
                      <a:endParaRPr sz="21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100"/>
                        <a:buFont typeface="Arial"/>
                        <a:buChar char="•"/>
                      </a:pP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Consider this </a:t>
                      </a:r>
                      <a:r>
                        <a:rPr lang="en" sz="2100" u="sng" dirty="0">
                          <a:solidFill>
                            <a:schemeClr val="hlink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  <a:hlinkClick r:id="rId5"/>
                        </a:rPr>
                        <a:t>new example code</a:t>
                      </a: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and listen to it with </a:t>
                      </a:r>
                      <a:r>
                        <a:rPr lang="en" sz="2100" b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track 2</a:t>
                      </a:r>
                      <a:r>
                        <a:rPr lang="en" sz="21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muted and unmuted. How does the addition of this new drum track change how the drum beat sounds?</a:t>
                      </a:r>
                      <a:endParaRPr sz="21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9" name="Google Shape;159;g22d8b383641_0_2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g22d8b383641_0_20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g23310e27106_0_2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6" name="Google Shape;166;g23310e27106_0_2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7" name="Google Shape;167;g23310e27106_0_2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The Pulse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68" name="Google Shape;168;g23310e27106_0_23"/>
          <p:cNvGraphicFramePr/>
          <p:nvPr>
            <p:extLst>
              <p:ext uri="{D42A27DB-BD31-4B8C-83A1-F6EECF244321}">
                <p14:modId xmlns:p14="http://schemas.microsoft.com/office/powerpoint/2010/main" val="401802943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100"/>
                        <a:buFont typeface="Arial"/>
                        <a:buChar char="•"/>
                      </a:pPr>
                      <a:r>
                        <a:rPr lang="en" sz="21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driving quarter note beat on track 2 allows listeners and bandmates (in a live performance setting) to keep track of where they are in the song</a:t>
                      </a:r>
                      <a:endParaRPr sz="21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100"/>
                        <a:buFont typeface="Arial"/>
                        <a:buChar char="•"/>
                      </a:pPr>
                      <a:r>
                        <a:rPr lang="en" sz="21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While it can be interesting to add randomness to our songs, it is important to make sure that there are elements of the rhythm section that maintain a steady pulse to tie everything together</a:t>
                      </a:r>
                      <a:endParaRPr sz="21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9" name="Google Shape;169;g23310e27106_0_2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g23310e27106_0_2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g23310e27106_0_23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6" name="Google Shape;166;g23310e27106_0_2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7" name="Google Shape;167;g23310e27106_0_2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The Pulse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68" name="Google Shape;168;g23310e27106_0_23"/>
          <p:cNvGraphicFramePr/>
          <p:nvPr>
            <p:extLst>
              <p:ext uri="{D42A27DB-BD31-4B8C-83A1-F6EECF244321}">
                <p14:modId xmlns:p14="http://schemas.microsoft.com/office/powerpoint/2010/main" val="275817493"/>
              </p:ext>
            </p:extLst>
          </p:nvPr>
        </p:nvGraphicFramePr>
        <p:xfrm>
          <a:off x="242200" y="1254275"/>
          <a:ext cx="4255512" cy="353475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2127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7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100"/>
                        <a:buFont typeface="Arial"/>
                        <a:buChar char="•"/>
                      </a:pPr>
                      <a:r>
                        <a:rPr lang="en" sz="1800" dirty="0">
                          <a:latin typeface="Roboto"/>
                          <a:ea typeface="Roboto"/>
                          <a:cs typeface="Roboto"/>
                        </a:rPr>
                        <a:t>Turn on looping in the project to let the beat continuously loop</a:t>
                      </a:r>
                    </a:p>
                    <a:p>
                      <a:pPr marL="457200" marR="0" lvl="0" indent="-36195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100"/>
                        <a:buFont typeface="Arial"/>
                        <a:buChar char="•"/>
                      </a:pPr>
                      <a:r>
                        <a:rPr lang="en" sz="1800" dirty="0">
                          <a:latin typeface="Roboto"/>
                          <a:ea typeface="Roboto"/>
                          <a:cs typeface="Roboto"/>
                        </a:rPr>
                        <a:t>Click 'run' a few times as the drum beat plays, and take note of how each randomly shuffled beat feels when they all share the same quarter note pulse</a:t>
                      </a: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9" name="Google Shape;169;g23310e27106_0_2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g23310e27106_0_2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C6D4F67F-C11B-2294-A5C5-38DCD98861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63" r="13148" b="33984"/>
          <a:stretch/>
        </p:blipFill>
        <p:spPr>
          <a:xfrm>
            <a:off x="4688457" y="1606892"/>
            <a:ext cx="4029694" cy="25947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0FE958B-6B3B-24EA-5A10-0D3C970D609F}"/>
              </a:ext>
            </a:extLst>
          </p:cNvPr>
          <p:cNvSpPr/>
          <p:nvPr/>
        </p:nvSpPr>
        <p:spPr>
          <a:xfrm>
            <a:off x="7081024" y="1561171"/>
            <a:ext cx="447889" cy="4744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4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g23310e27106_0_23"/>
          <p:cNvPicPr preferRelativeResize="0"/>
          <p:nvPr/>
        </p:nvPicPr>
        <p:blipFill rotWithShape="1">
          <a:blip r:embed="rId5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6" name="Google Shape;166;g23310e27106_0_23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67" name="Google Shape;167;g23310e27106_0_23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More applications</a:t>
            </a:r>
            <a:endParaRPr lang="en" sz="2300" i="1" dirty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</p:txBody>
      </p:sp>
      <p:graphicFrame>
        <p:nvGraphicFramePr>
          <p:cNvPr id="168" name="Google Shape;168;g23310e27106_0_23"/>
          <p:cNvGraphicFramePr/>
          <p:nvPr>
            <p:extLst>
              <p:ext uri="{D42A27DB-BD31-4B8C-83A1-F6EECF244321}">
                <p14:modId xmlns:p14="http://schemas.microsoft.com/office/powerpoint/2010/main" val="4122327172"/>
              </p:ext>
            </p:extLst>
          </p:nvPr>
        </p:nvGraphicFramePr>
        <p:xfrm>
          <a:off x="242200" y="1254275"/>
          <a:ext cx="8660350" cy="353475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6195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2100"/>
                        <a:buFont typeface="Arial"/>
                        <a:buChar char="•"/>
                      </a:pPr>
                      <a:r>
                        <a:rPr lang="en" sz="2100" dirty="0">
                          <a:latin typeface="Roboto"/>
                          <a:ea typeface="Roboto"/>
                          <a:cs typeface="Roboto"/>
                        </a:rPr>
                        <a:t>Additionally, </a:t>
                      </a:r>
                      <a:r>
                        <a:rPr lang="en" sz="2100" err="1">
                          <a:latin typeface="Roboto"/>
                          <a:ea typeface="Roboto"/>
                          <a:cs typeface="Roboto"/>
                        </a:rPr>
                        <a:t>shuffleString</a:t>
                      </a:r>
                      <a:r>
                        <a:rPr lang="en" sz="2100" dirty="0">
                          <a:latin typeface="Roboto"/>
                          <a:ea typeface="Roboto"/>
                          <a:cs typeface="Roboto"/>
                        </a:rPr>
                        <a:t>() can be used in combination with the step parameter in the range function to switch between measures of a basic drum beat and a randomized drum beat:</a:t>
                      </a:r>
                      <a:endParaRPr lang="en-US" sz="21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9" name="Google Shape;169;g23310e27106_0_23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" name="Google Shape;170;g23310e27106_0_23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6" descr="Text&#10;&#10;Description automatically generated">
            <a:extLst>
              <a:ext uri="{FF2B5EF4-FFF2-40B4-BE49-F238E27FC236}">
                <a16:creationId xmlns:a16="http://schemas.microsoft.com/office/drawing/2014/main" id="{192F2B50-D2E8-3C65-21AE-07FD63233B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254" y="2736418"/>
            <a:ext cx="3356517" cy="1900908"/>
          </a:xfrm>
          <a:prstGeom prst="rect">
            <a:avLst/>
          </a:prstGeom>
        </p:spPr>
      </p:pic>
      <p:pic>
        <p:nvPicPr>
          <p:cNvPr id="7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D47C415D-8BD7-804C-6D12-CDC1176CD8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8559" y="3563106"/>
            <a:ext cx="4785267" cy="1042056"/>
          </a:xfrm>
          <a:prstGeom prst="rect">
            <a:avLst/>
          </a:prstGeom>
        </p:spPr>
      </p:pic>
      <p:pic>
        <p:nvPicPr>
          <p:cNvPr id="8" name="U3L7">
            <a:hlinkClick r:id="" action="ppaction://media"/>
            <a:extLst>
              <a:ext uri="{FF2B5EF4-FFF2-40B4-BE49-F238E27FC236}">
                <a16:creationId xmlns:a16="http://schemas.microsoft.com/office/drawing/2014/main" id="{42B936A0-7DF0-D899-D4FA-7AD6DB394C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177171" y="2462296"/>
            <a:ext cx="730250" cy="73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7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5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76" name="Google Shape;176;p15"/>
          <p:cNvSpPr txBox="1">
            <a:spLocks noGrp="1"/>
          </p:cNvSpPr>
          <p:nvPr>
            <p:ph type="title"/>
          </p:nvPr>
        </p:nvSpPr>
        <p:spPr>
          <a:xfrm>
            <a:off x="14440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0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Elaborate: EarSketch/Soundtrap</a:t>
            </a:r>
            <a:endParaRPr sz="30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15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8" name="Google Shape;178;p15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9" name="Google Shape;179;p15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5"/>
          <p:cNvSpPr txBox="1"/>
          <p:nvPr/>
        </p:nvSpPr>
        <p:spPr>
          <a:xfrm>
            <a:off x="238950" y="1245000"/>
            <a:ext cx="8614500" cy="2608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Your Task:</a:t>
            </a:r>
            <a:endParaRPr sz="2100" b="0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•"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Use the following </a:t>
            </a:r>
            <a:r>
              <a:rPr lang="en" sz="2100" u="sng" dirty="0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template script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 to create a randomized drum beat that is 4 measures long</a:t>
            </a:r>
            <a:endParaRPr sz="2100" dirty="0">
              <a:latin typeface="Roboto"/>
              <a:ea typeface="Roboto"/>
              <a:cs typeface="Roboto"/>
            </a:endParaRPr>
          </a:p>
          <a:p>
            <a:pPr marL="457200" marR="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•"/>
            </a:pP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Utilize the </a:t>
            </a:r>
            <a:r>
              <a:rPr lang="en" sz="2100" err="1">
                <a:latin typeface="Roboto"/>
                <a:ea typeface="Roboto"/>
                <a:cs typeface="Roboto"/>
                <a:sym typeface="Roboto"/>
              </a:rPr>
              <a:t>shuffleString</a:t>
            </a:r>
            <a:r>
              <a:rPr lang="en" sz="2100" dirty="0">
                <a:latin typeface="Roboto"/>
                <a:ea typeface="Roboto"/>
                <a:cs typeface="Roboto"/>
                <a:sym typeface="Roboto"/>
              </a:rPr>
              <a:t>() function</a:t>
            </a:r>
            <a:endParaRPr sz="2100" dirty="0">
              <a:latin typeface="Roboto"/>
              <a:ea typeface="Roboto"/>
              <a:cs typeface="Roboto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9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82522" y="1400150"/>
            <a:ext cx="8632783" cy="3203775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6" name="Google Shape;186;p19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7" name="Google Shape;187;p19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i="1">
                <a:solidFill>
                  <a:srgbClr val="FFFFFF"/>
                </a:solidFill>
                <a:latin typeface="Francois One"/>
                <a:ea typeface="Francois One"/>
                <a:cs typeface="Francois One"/>
                <a:sym typeface="Francois One"/>
              </a:rPr>
              <a:t>EVALUATE</a:t>
            </a:r>
            <a:endParaRPr i="1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88" name="Google Shape;188;p19"/>
          <p:cNvSpPr txBox="1"/>
          <p:nvPr/>
        </p:nvSpPr>
        <p:spPr>
          <a:xfrm>
            <a:off x="306907" y="1500600"/>
            <a:ext cx="8343000" cy="22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19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AutoNum type="arabicPeriod"/>
            </a:pPr>
            <a:r>
              <a:rPr lang="en" sz="2100" b="0" i="0" u="none" strike="noStrike" cap="none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Share your completed scripts with a partner and provide each other feedback on the drum beats</a:t>
            </a:r>
          </a:p>
          <a:p>
            <a:pPr marL="457200" indent="-361950">
              <a:lnSpc>
                <a:spcPct val="114999"/>
              </a:lnSpc>
              <a:spcBef>
                <a:spcPts val="1000"/>
              </a:spcBef>
              <a:buSzPts val="2100"/>
              <a:buAutoNum type="arabicPeriod"/>
            </a:pPr>
            <a:r>
              <a:rPr lang="en" sz="2100" dirty="0">
                <a:latin typeface="Roboto"/>
                <a:ea typeface="Roboto"/>
                <a:cs typeface="Roboto"/>
              </a:rPr>
              <a:t>Use the loop button to sample a few different randomizations of their beat strings</a:t>
            </a:r>
          </a:p>
        </p:txBody>
      </p:sp>
      <p:sp>
        <p:nvSpPr>
          <p:cNvPr id="189" name="Google Shape;189;p19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19"/>
          <p:cNvSpPr/>
          <p:nvPr/>
        </p:nvSpPr>
        <p:spPr>
          <a:xfrm rot="10800000">
            <a:off x="141350" y="4387375"/>
            <a:ext cx="8712000" cy="22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2250C-E190-61E8-E2E6-618888FC8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08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g102a8cffa85_0_0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41300" y="2031000"/>
            <a:ext cx="8834100" cy="2836250"/>
          </a:xfrm>
          <a:prstGeom prst="rect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7" name="Google Shape;87;g102a8cffa85_0_0"/>
          <p:cNvSpPr txBox="1"/>
          <p:nvPr/>
        </p:nvSpPr>
        <p:spPr>
          <a:xfrm>
            <a:off x="624905" y="863328"/>
            <a:ext cx="7866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599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900" b="1" i="0" u="none" strike="noStrike" cap="none">
                <a:solidFill>
                  <a:schemeClr val="accent5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</a:t>
            </a:r>
            <a:r>
              <a:rPr lang="en" sz="2900" b="1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RIVING/ESSENTIAL QUESTIONS</a:t>
            </a:r>
            <a:endParaRPr sz="800" b="1" i="0" u="none" strike="noStrike" cap="none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g102a8cffa85_0_0"/>
          <p:cNvPicPr preferRelativeResize="0"/>
          <p:nvPr/>
        </p:nvPicPr>
        <p:blipFill rotWithShape="1">
          <a:blip r:embed="rId4">
            <a:alphaModFix/>
          </a:blip>
          <a:srcRect l="53557" b="99"/>
          <a:stretch/>
        </p:blipFill>
        <p:spPr>
          <a:xfrm>
            <a:off x="5246153" y="1377606"/>
            <a:ext cx="2029970" cy="5458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102a8cffa85_0_0"/>
          <p:cNvSpPr txBox="1">
            <a:spLocks noGrp="1"/>
          </p:cNvSpPr>
          <p:nvPr>
            <p:ph type="ctrTitle" idx="4294967295"/>
          </p:nvPr>
        </p:nvSpPr>
        <p:spPr>
          <a:xfrm>
            <a:off x="1134048" y="154350"/>
            <a:ext cx="499800" cy="15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lang="en" sz="9600" b="0" i="0" u="none" strike="noStrike" cap="none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{</a:t>
            </a:r>
            <a:endParaRPr sz="9600" b="0" i="0" u="none" strike="noStrike" cap="none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g102a8cffa85_0_0"/>
          <p:cNvSpPr txBox="1">
            <a:spLocks noGrp="1"/>
          </p:cNvSpPr>
          <p:nvPr>
            <p:ph type="title" idx="4294967295"/>
          </p:nvPr>
        </p:nvSpPr>
        <p:spPr>
          <a:xfrm>
            <a:off x="7443796" y="154350"/>
            <a:ext cx="622200" cy="17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9600" b="0">
                <a:solidFill>
                  <a:srgbClr val="073763"/>
                </a:solidFill>
                <a:latin typeface="Montserrat"/>
                <a:ea typeface="Montserrat"/>
                <a:cs typeface="Montserrat"/>
                <a:sym typeface="Montserrat"/>
              </a:rPr>
              <a:t>}</a:t>
            </a:r>
            <a:endParaRPr sz="9600" b="0">
              <a:solidFill>
                <a:srgbClr val="07376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g102a8cffa85_0_0"/>
          <p:cNvSpPr txBox="1"/>
          <p:nvPr/>
        </p:nvSpPr>
        <p:spPr>
          <a:xfrm>
            <a:off x="347925" y="2273675"/>
            <a:ext cx="7788900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55600">
              <a:lnSpc>
                <a:spcPct val="150000"/>
              </a:lnSpc>
              <a:buSzPts val="2000"/>
              <a:buFont typeface="Arial"/>
              <a:buChar char="•"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How do we implement randomness in our scripts in a way that meaningfully contributes to the music?</a:t>
            </a:r>
            <a:endParaRPr lang="en-US" sz="2000" b="0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92" name="Google Shape;92;g102a8cffa85_0_0"/>
          <p:cNvSpPr txBox="1"/>
          <p:nvPr/>
        </p:nvSpPr>
        <p:spPr>
          <a:xfrm>
            <a:off x="0" y="0"/>
            <a:ext cx="91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1 </a:t>
            </a:r>
            <a:r>
              <a:rPr lang="en" sz="1400" b="0" i="1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02a8cffa85_0_0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g102a8cffa85_0_0"/>
          <p:cNvSpPr/>
          <p:nvPr/>
        </p:nvSpPr>
        <p:spPr>
          <a:xfrm rot="10800000">
            <a:off x="134175" y="4670300"/>
            <a:ext cx="8893500" cy="223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/>
          <p:nvPr/>
        </p:nvSpPr>
        <p:spPr>
          <a:xfrm>
            <a:off x="330225" y="1520675"/>
            <a:ext cx="2004000" cy="4761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0" name="Google Shape;100;p4"/>
          <p:cNvSpPr/>
          <p:nvPr/>
        </p:nvSpPr>
        <p:spPr>
          <a:xfrm>
            <a:off x="1045050" y="324075"/>
            <a:ext cx="7810800" cy="657300"/>
          </a:xfrm>
          <a:prstGeom prst="parallelogram">
            <a:avLst>
              <a:gd name="adj" fmla="val 25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01" name="Google Shape;101;p4"/>
          <p:cNvSpPr/>
          <p:nvPr/>
        </p:nvSpPr>
        <p:spPr>
          <a:xfrm rot="10800000">
            <a:off x="4741925" y="1535350"/>
            <a:ext cx="4176900" cy="3349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"/>
          <p:cNvSpPr/>
          <p:nvPr/>
        </p:nvSpPr>
        <p:spPr>
          <a:xfrm rot="10800000">
            <a:off x="4741925" y="1520550"/>
            <a:ext cx="4178400" cy="3230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1203975" y="366375"/>
            <a:ext cx="7072500" cy="572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22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Randomness in </a:t>
            </a:r>
            <a:r>
              <a:rPr lang="en" sz="2200" i="1" dirty="0" err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EarSketch</a:t>
            </a:r>
            <a:endParaRPr sz="2200" i="1" dirty="0" err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endParaRPr sz="22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4100" y="1520675"/>
            <a:ext cx="3848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OBJECTIVES</a:t>
            </a: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4891625" y="1609675"/>
            <a:ext cx="43797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2000" b="1" i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AGENDA: 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4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4891625" y="2094722"/>
            <a:ext cx="38487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Engage/Explore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Randomness in music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85800" lvl="0" indent="-6858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Randomness in computing + shuffleString()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Elaborate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Creating random drum beats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Evaluate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Sharing</a:t>
            </a:r>
            <a:endParaRPr sz="1400" i="1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4"/>
          <p:cNvSpPr txBox="1">
            <a:spLocks noGrp="1"/>
          </p:cNvSpPr>
          <p:nvPr>
            <p:ph type="body" idx="1"/>
          </p:nvPr>
        </p:nvSpPr>
        <p:spPr>
          <a:xfrm>
            <a:off x="464100" y="2130511"/>
            <a:ext cx="38487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Students will utilize </a:t>
            </a:r>
            <a:r>
              <a:rPr lang="en" sz="2000" dirty="0" err="1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shuffleString</a:t>
            </a:r>
            <a:r>
              <a:rPr lang="en" sz="2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() to create more complex and random drum beats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3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 sz="2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2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Randomness in Music</a:t>
            </a:r>
            <a:endParaRPr sz="22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28546ea396_0_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g128546ea396_0_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7" name="Google Shape;117;g128546ea396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8546ea396_0_1"/>
          <p:cNvSpPr txBox="1"/>
          <p:nvPr/>
        </p:nvSpPr>
        <p:spPr>
          <a:xfrm>
            <a:off x="301825" y="1245000"/>
            <a:ext cx="8463600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746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Char char="•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What are some of the applications of randomness in music?</a:t>
            </a:r>
            <a:endParaRPr lang="en-US" sz="23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2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Improvisation</a:t>
            </a:r>
            <a:endParaRPr sz="22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28546ea396_0_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g128546ea396_0_1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7" name="Google Shape;117;g128546ea396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8546ea396_0_1"/>
          <p:cNvSpPr txBox="1"/>
          <p:nvPr/>
        </p:nvSpPr>
        <p:spPr>
          <a:xfrm>
            <a:off x="301825" y="1245000"/>
            <a:ext cx="3929199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74650">
              <a:lnSpc>
                <a:spcPct val="150000"/>
              </a:lnSpc>
              <a:buSzPts val="2300"/>
              <a:buFont typeface="Arial"/>
              <a:buChar char="•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When improvising, musicians build upon the existing structure and theme of a song in order to create something new in the moment</a:t>
            </a:r>
            <a:endParaRPr lang="en" sz="1600" dirty="0">
              <a:latin typeface="Roboto"/>
              <a:ea typeface="Roboto"/>
              <a:cs typeface="Roboto"/>
            </a:endParaRPr>
          </a:p>
          <a:p>
            <a:pPr marL="457200" indent="-374650">
              <a:lnSpc>
                <a:spcPct val="150000"/>
              </a:lnSpc>
              <a:buSzPts val="2300"/>
              <a:buFont typeface="Arial"/>
              <a:buChar char="•"/>
            </a:pPr>
            <a:r>
              <a:rPr lang="en" sz="1600" dirty="0">
                <a:latin typeface="Roboto"/>
                <a:ea typeface="Roboto"/>
                <a:cs typeface="Roboto"/>
              </a:rPr>
              <a:t>While the music isn't truly randomized, no two improvisations will be the same, due to their spontaneous nature</a:t>
            </a:r>
          </a:p>
        </p:txBody>
      </p:sp>
      <p:pic>
        <p:nvPicPr>
          <p:cNvPr id="2" name="Online Media 1" title="Jazz Fundamentals: What Is Improvisation?">
            <a:hlinkClick r:id="" action="ppaction://media"/>
            <a:extLst>
              <a:ext uri="{FF2B5EF4-FFF2-40B4-BE49-F238E27FC236}">
                <a16:creationId xmlns:a16="http://schemas.microsoft.com/office/drawing/2014/main" id="{E751498F-FA9D-5CDB-7BD8-E8398AC165C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249487" y="1696286"/>
            <a:ext cx="4517690" cy="254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4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2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Improvisation</a:t>
            </a:r>
            <a:endParaRPr sz="22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28546ea396_0_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g128546ea396_0_1"/>
          <p:cNvPicPr preferRelativeResize="0"/>
          <p:nvPr/>
        </p:nvPicPr>
        <p:blipFill rotWithShape="1">
          <a:blip r:embed="rId4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7" name="Google Shape;117;g128546ea396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8546ea396_0_1"/>
          <p:cNvSpPr txBox="1"/>
          <p:nvPr/>
        </p:nvSpPr>
        <p:spPr>
          <a:xfrm>
            <a:off x="301825" y="1245000"/>
            <a:ext cx="3929199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74650">
              <a:lnSpc>
                <a:spcPct val="150000"/>
              </a:lnSpc>
              <a:buSzPts val="2300"/>
              <a:buFont typeface="Arial"/>
              <a:buChar char="•"/>
            </a:pPr>
            <a:r>
              <a:rPr lang="en" sz="1600" dirty="0">
                <a:latin typeface="Roboto"/>
                <a:ea typeface="Roboto"/>
                <a:cs typeface="Roboto"/>
                <a:sym typeface="Roboto"/>
              </a:rPr>
              <a:t>Shimon, a robot developed by Georgia Tech, can improvise and play along with other human musicians</a:t>
            </a:r>
            <a:endParaRPr lang="en" sz="1600" dirty="0">
              <a:latin typeface="Roboto"/>
              <a:ea typeface="Roboto"/>
              <a:cs typeface="Roboto"/>
            </a:endParaRPr>
          </a:p>
        </p:txBody>
      </p:sp>
      <p:pic>
        <p:nvPicPr>
          <p:cNvPr id="3" name="Online Media 2" title="Robot Music - featuring Shimon, the robotic marimba player">
            <a:hlinkClick r:id="" action="ppaction://media"/>
            <a:extLst>
              <a:ext uri="{FF2B5EF4-FFF2-40B4-BE49-F238E27FC236}">
                <a16:creationId xmlns:a16="http://schemas.microsoft.com/office/drawing/2014/main" id="{10644502-ABCE-4B67-0AA5-039BBDD64E0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279566" y="1711325"/>
            <a:ext cx="4547769" cy="25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88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8546ea396_0_1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14" name="Google Shape;114;g128546ea396_0_1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2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Engage/Explore: Shuffle</a:t>
            </a:r>
            <a:endParaRPr sz="22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g128546ea396_0_1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6" name="Google Shape;116;g128546ea396_0_1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7" name="Google Shape;117;g128546ea396_0_1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8546ea396_0_1"/>
          <p:cNvSpPr txBox="1"/>
          <p:nvPr/>
        </p:nvSpPr>
        <p:spPr>
          <a:xfrm>
            <a:off x="301825" y="1245000"/>
            <a:ext cx="5309425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74650">
              <a:lnSpc>
                <a:spcPct val="150000"/>
              </a:lnSpc>
              <a:buSzPts val="2300"/>
              <a:buFont typeface="Arial"/>
              <a:buChar char="•"/>
            </a:pPr>
            <a:r>
              <a:rPr lang="en" sz="2400">
                <a:latin typeface="Roboto"/>
                <a:ea typeface="Roboto"/>
                <a:cs typeface="Roboto"/>
              </a:rPr>
              <a:t>Spotify's shuffle: random?</a:t>
            </a:r>
            <a:endParaRPr lang="en-US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422C9B77-D19D-9723-DF25-9E6474E55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8689" y="1902259"/>
            <a:ext cx="2268748" cy="206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98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13df05b1429_0_8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4" name="Google Shape;124;g13df05b1429_0_8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5" name="Google Shape;125;g13df05b1429_0_8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300" i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The Basics of Randomness</a:t>
            </a:r>
            <a:endParaRPr sz="2300" i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26" name="Google Shape;126;g13df05b1429_0_8"/>
          <p:cNvGraphicFramePr/>
          <p:nvPr>
            <p:extLst>
              <p:ext uri="{D42A27DB-BD31-4B8C-83A1-F6EECF244321}">
                <p14:modId xmlns:p14="http://schemas.microsoft.com/office/powerpoint/2010/main" val="41706555"/>
              </p:ext>
            </p:extLst>
          </p:nvPr>
        </p:nvGraphicFramePr>
        <p:xfrm>
          <a:off x="242200" y="1254275"/>
          <a:ext cx="8660350" cy="390652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8100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One of the most </a:t>
                      </a: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simple forms of randomization is rolling a die, which results in one of six possible numbers</a:t>
                      </a:r>
                      <a:endParaRPr lang="en-US" sz="2400" dirty="0"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457200" marR="0" lvl="0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Another example, flipping a coin, results in one of two outcomes</a:t>
                      </a:r>
                    </a:p>
                    <a:p>
                      <a:pPr marL="457200" marR="0" lvl="0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In code, randomization can be used to produce many more possible outcomes.</a:t>
                      </a:r>
                    </a:p>
                    <a:p>
                      <a:pPr marL="457200" marR="0" lvl="0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Roboto"/>
                        <a:buChar char="●"/>
                      </a:pPr>
                      <a:endParaRPr lang="en" sz="2400"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7" name="Google Shape;127;g13df05b1429_0_8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g13df05b1429_0_8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13df05b1429_0_8"/>
          <p:cNvPicPr preferRelativeResize="0"/>
          <p:nvPr/>
        </p:nvPicPr>
        <p:blipFill rotWithShape="1">
          <a:blip r:embed="rId3">
            <a:alphaModFix/>
          </a:blip>
          <a:srcRect t="35475"/>
          <a:stretch/>
        </p:blipFill>
        <p:spPr>
          <a:xfrm rot="10800000" flipH="1">
            <a:off x="154850" y="1137975"/>
            <a:ext cx="8834100" cy="3756125"/>
          </a:xfrm>
          <a:prstGeom prst="rect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4" name="Google Shape;124;g13df05b1429_0_8"/>
          <p:cNvSpPr/>
          <p:nvPr/>
        </p:nvSpPr>
        <p:spPr>
          <a:xfrm>
            <a:off x="1130325" y="324075"/>
            <a:ext cx="6883500" cy="657300"/>
          </a:xfrm>
          <a:prstGeom prst="parallelogram">
            <a:avLst>
              <a:gd name="adj" fmla="val 25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Francois One"/>
              <a:ea typeface="Francois One"/>
              <a:cs typeface="Francois One"/>
              <a:sym typeface="Francois One"/>
            </a:endParaRPr>
          </a:p>
        </p:txBody>
      </p:sp>
      <p:sp>
        <p:nvSpPr>
          <p:cNvPr id="125" name="Google Shape;125;g13df05b1429_0_8"/>
          <p:cNvSpPr txBox="1">
            <a:spLocks noGrp="1"/>
          </p:cNvSpPr>
          <p:nvPr>
            <p:ph type="title"/>
          </p:nvPr>
        </p:nvSpPr>
        <p:spPr>
          <a:xfrm>
            <a:off x="1347500" y="366375"/>
            <a:ext cx="644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800"/>
            </a:pPr>
            <a:r>
              <a:rPr lang="en" sz="2300" i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Explain: Coin Flip Drum Beat</a:t>
            </a:r>
            <a:endParaRPr sz="2300" i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26" name="Google Shape;126;g13df05b1429_0_8"/>
          <p:cNvGraphicFramePr/>
          <p:nvPr>
            <p:extLst>
              <p:ext uri="{D42A27DB-BD31-4B8C-83A1-F6EECF244321}">
                <p14:modId xmlns:p14="http://schemas.microsoft.com/office/powerpoint/2010/main" val="2699289960"/>
              </p:ext>
            </p:extLst>
          </p:nvPr>
        </p:nvGraphicFramePr>
        <p:xfrm>
          <a:off x="242200" y="1254275"/>
          <a:ext cx="8660350" cy="7069500"/>
        </p:xfrm>
        <a:graphic>
          <a:graphicData uri="http://schemas.openxmlformats.org/drawingml/2006/table">
            <a:tbl>
              <a:tblPr>
                <a:noFill/>
                <a:tableStyleId>{0E4772FF-8668-466A-88F4-35580668EDC5}</a:tableStyleId>
              </a:tblPr>
              <a:tblGrid>
                <a:gridCol w="4330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4750">
                <a:tc gridSpan="2">
                  <a:txBody>
                    <a:bodyPr/>
                    <a:lstStyle/>
                    <a:p>
                      <a:pPr marL="457200" marR="0" lvl="0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Each student will flip a coin 16 times to create a beat string in the following </a:t>
                      </a:r>
                      <a:r>
                        <a:rPr lang="en" sz="2400" dirty="0">
                          <a:latin typeface="Roboto"/>
                          <a:ea typeface="Roboto"/>
                          <a:cs typeface="Roboto"/>
                          <a:hlinkClick r:id="rId4"/>
                        </a:rPr>
                        <a:t>script</a:t>
                      </a:r>
                      <a:endParaRPr lang="en" sz="2400">
                        <a:latin typeface="Roboto"/>
                        <a:ea typeface="Roboto"/>
                        <a:cs typeface="Roboto"/>
                      </a:endParaRPr>
                    </a:p>
                    <a:p>
                      <a:pPr marL="457200" marR="0" lvl="1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Heads = 0</a:t>
                      </a:r>
                    </a:p>
                    <a:p>
                      <a:pPr marL="457200" marR="0" lvl="1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Arial"/>
                        <a:buChar char="•"/>
                      </a:pPr>
                      <a:r>
                        <a:rPr lang="en" sz="2400" dirty="0">
                          <a:latin typeface="Roboto"/>
                          <a:ea typeface="Roboto"/>
                          <a:cs typeface="Roboto"/>
                        </a:rPr>
                        <a:t>Tails = -</a:t>
                      </a:r>
                    </a:p>
                    <a:p>
                      <a:pPr marL="457200" marR="0" lvl="1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400"/>
                        <a:buFont typeface="Roboto"/>
                        <a:buChar char="●"/>
                      </a:pPr>
                      <a:endParaRPr lang="en" sz="2400" dirty="0"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4750">
                <a:tc gridSpan="2">
                  <a:txBody>
                    <a:bodyPr/>
                    <a:lstStyle/>
                    <a:p>
                      <a:pPr marL="457200" lvl="0" indent="-38100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Roboto"/>
                        <a:buChar char="●"/>
                      </a:pPr>
                      <a:endParaRPr lang="en" sz="2400" dirty="0"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63500" marR="63500" marT="63500" marB="63500">
                    <a:lnL w="28575">
                      <a:solidFill>
                        <a:srgbClr val="000000">
                          <a:alpha val="0"/>
                        </a:srgbClr>
                      </a:solidFill>
                    </a:lnL>
                    <a:lnR w="28575">
                      <a:solidFill>
                        <a:srgbClr val="000000">
                          <a:alpha val="0"/>
                        </a:srgbClr>
                      </a:solidFill>
                    </a:lnR>
                    <a:lnT w="2857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>
                      <a:solidFill>
                        <a:srgbClr val="000000">
                          <a:alpha val="0"/>
                        </a:srgb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268034"/>
                  </a:ext>
                </a:extLst>
              </a:tr>
            </a:tbl>
          </a:graphicData>
        </a:graphic>
      </p:graphicFrame>
      <p:sp>
        <p:nvSpPr>
          <p:cNvPr id="127" name="Google Shape;127;g13df05b1429_0_8"/>
          <p:cNvSpPr/>
          <p:nvPr/>
        </p:nvSpPr>
        <p:spPr>
          <a:xfrm>
            <a:off x="0" y="0"/>
            <a:ext cx="898200" cy="6627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en" sz="1700" b="1" i="0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Unit 3 </a:t>
            </a:r>
            <a:r>
              <a:rPr lang="en" sz="1100" b="0" i="1" u="none" strike="noStrike" cap="none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Lesson </a:t>
            </a:r>
            <a:r>
              <a:rPr lang="en" sz="11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100" b="0" i="1" u="none" strike="noStrike" cap="none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g13df05b1429_0_8"/>
          <p:cNvSpPr/>
          <p:nvPr/>
        </p:nvSpPr>
        <p:spPr>
          <a:xfrm rot="10800000">
            <a:off x="134100" y="4677550"/>
            <a:ext cx="8876100" cy="22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8288041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06cd21-3a24-42fa-b369-5e343ae4a771" xsi:nil="true"/>
    <lcf76f155ced4ddcb4097134ff3c332f xmlns="0b7df29d-5056-43d3-b4ef-3abde5a3089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0DF50E0FEEE64F891537BC1BA88882" ma:contentTypeVersion="18" ma:contentTypeDescription="Create a new document." ma:contentTypeScope="" ma:versionID="345284e41eec0ac6e41c43cd1ad3800c">
  <xsd:schema xmlns:xsd="http://www.w3.org/2001/XMLSchema" xmlns:xs="http://www.w3.org/2001/XMLSchema" xmlns:p="http://schemas.microsoft.com/office/2006/metadata/properties" xmlns:ns2="0b7df29d-5056-43d3-b4ef-3abde5a3089a" xmlns:ns3="7d06cd21-3a24-42fa-b369-5e343ae4a771" targetNamespace="http://schemas.microsoft.com/office/2006/metadata/properties" ma:root="true" ma:fieldsID="5efce88d6a2d2014db8b61d3815fc3ad" ns2:_="" ns3:_="">
    <xsd:import namespace="0b7df29d-5056-43d3-b4ef-3abde5a3089a"/>
    <xsd:import namespace="7d06cd21-3a24-42fa-b369-5e343ae4a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df29d-5056-43d3-b4ef-3abde5a308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2506c3-735d-4e70-aa79-204d06275b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6cd21-3a24-42fa-b369-5e343ae4a7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6abdbc5-e1da-4b3d-95ac-9e857e4b936d}" ma:internalName="TaxCatchAll" ma:showField="CatchAllData" ma:web="7d06cd21-3a24-42fa-b369-5e343ae4a7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CBCE96-2AF7-401A-9414-21C530997CCE}">
  <ds:schemaRefs>
    <ds:schemaRef ds:uri="http://purl.org/dc/dcmitype/"/>
    <ds:schemaRef ds:uri="7d06cd21-3a24-42fa-b369-5e343ae4a771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b7df29d-5056-43d3-b4ef-3abde5a3089a"/>
  </ds:schemaRefs>
</ds:datastoreItem>
</file>

<file path=customXml/itemProps2.xml><?xml version="1.0" encoding="utf-8"?>
<ds:datastoreItem xmlns:ds="http://schemas.openxmlformats.org/officeDocument/2006/customXml" ds:itemID="{9AF00C09-7BFF-4CBA-8570-BEA6978D5A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78D2A8-D9BB-4021-804F-D5E2D8C02A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7df29d-5056-43d3-b4ef-3abde5a3089a"/>
    <ds:schemaRef ds:uri="7d06cd21-3a24-42fa-b369-5e343ae4a7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688</Words>
  <Application>Microsoft Macintosh PowerPoint</Application>
  <PresentationFormat>On-screen Show (16:9)</PresentationFormat>
  <Paragraphs>76</Paragraphs>
  <Slides>18</Slides>
  <Notes>17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Raleway</vt:lpstr>
      <vt:lpstr>Verdana</vt:lpstr>
      <vt:lpstr>Roboto Condensed</vt:lpstr>
      <vt:lpstr>Francois One</vt:lpstr>
      <vt:lpstr>Lato</vt:lpstr>
      <vt:lpstr>Arial</vt:lpstr>
      <vt:lpstr>Roboto</vt:lpstr>
      <vt:lpstr>Montserrat</vt:lpstr>
      <vt:lpstr>Streamline</vt:lpstr>
      <vt:lpstr>PowerPoint Presentation</vt:lpstr>
      <vt:lpstr>{</vt:lpstr>
      <vt:lpstr>Randomness in EarSketch    </vt:lpstr>
      <vt:lpstr>Engage/Explore: Randomness in Music</vt:lpstr>
      <vt:lpstr>Engage/Explore: Improvisation</vt:lpstr>
      <vt:lpstr>Engage/Explore: Improvisation</vt:lpstr>
      <vt:lpstr>Engage/Explore: Shuffle</vt:lpstr>
      <vt:lpstr>Explain: The Basics of Randomness</vt:lpstr>
      <vt:lpstr>Explain: Coin Flip Drum Beat</vt:lpstr>
      <vt:lpstr>Explain: shuffleString()</vt:lpstr>
      <vt:lpstr>Explain: shuffleString() example</vt:lpstr>
      <vt:lpstr>Explain: Implementing Randomness in Music</vt:lpstr>
      <vt:lpstr>Explain: The Pulse</vt:lpstr>
      <vt:lpstr>Explain: The Pulse</vt:lpstr>
      <vt:lpstr>Explain: More applications</vt:lpstr>
      <vt:lpstr>Elaborate: EarSketch/Soundtrap</vt:lpstr>
      <vt:lpstr>EVALUATE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Collado, Rafael S</cp:lastModifiedBy>
  <cp:revision>214</cp:revision>
  <dcterms:modified xsi:type="dcterms:W3CDTF">2025-01-30T05:05:22Z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0x010100A30DF50E0FEEE64F891537BC1BA88882</vt:lpwstr>
  </property>
  <property fmtid="{D5CDD505-2E9C-101B-9397-08002B2CF9AE}" pid="3" name="MediaServiceImageTags">
    <vt:lpwstr/>
  </property>
</Properties>
</file>